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entation.xml" ContentType="application/vnd.openxmlformats-officedocument.presentationml.presentation.main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8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theme/theme3.xml" ContentType="application/vnd.openxmlformats-officedocument.theme+xml"/>
  <Override PartName="/ppt/theme/theme4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22"/>
  </p:notesMasterIdLst>
  <p:sldIdLst>
    <p:sldId id="256" r:id="rId4"/>
    <p:sldId id="261" r:id="rId5"/>
    <p:sldId id="303" r:id="rId6"/>
    <p:sldId id="305" r:id="rId7"/>
    <p:sldId id="304" r:id="rId8"/>
    <p:sldId id="271" r:id="rId9"/>
    <p:sldId id="272" r:id="rId10"/>
    <p:sldId id="300" r:id="rId11"/>
    <p:sldId id="299" r:id="rId12"/>
    <p:sldId id="297" r:id="rId13"/>
    <p:sldId id="301" r:id="rId14"/>
    <p:sldId id="298" r:id="rId15"/>
    <p:sldId id="283" r:id="rId16"/>
    <p:sldId id="302" r:id="rId17"/>
    <p:sldId id="306" r:id="rId18"/>
    <p:sldId id="307" r:id="rId19"/>
    <p:sldId id="308" r:id="rId20"/>
    <p:sldId id="309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99B"/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2" autoAdjust="0"/>
    <p:restoredTop sz="77261" autoAdjust="0"/>
  </p:normalViewPr>
  <p:slideViewPr>
    <p:cSldViewPr>
      <p:cViewPr varScale="1">
        <p:scale>
          <a:sx n="89" d="100"/>
          <a:sy n="89" d="100"/>
        </p:scale>
        <p:origin x="1320" y="77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B385CD-B0AE-412D-A368-5C8327831790}" type="doc">
      <dgm:prSet loTypeId="urn:microsoft.com/office/officeart/2005/8/layout/hList6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nl-BE"/>
        </a:p>
      </dgm:t>
    </dgm:pt>
    <dgm:pt modelId="{4DEED433-2797-4385-B567-FE8D3D118853}">
      <dgm:prSet/>
      <dgm:spPr/>
      <dgm:t>
        <a:bodyPr/>
        <a:lstStyle/>
        <a:p>
          <a:r>
            <a:rPr lang="nl-BE" dirty="0"/>
            <a:t>Eten</a:t>
          </a:r>
        </a:p>
      </dgm:t>
    </dgm:pt>
    <dgm:pt modelId="{7E1BF179-1BDD-436A-8DCA-C03D90684F2F}" type="parTrans" cxnId="{36B8FCF7-3971-43B2-8764-8D701E0CE775}">
      <dgm:prSet/>
      <dgm:spPr/>
      <dgm:t>
        <a:bodyPr/>
        <a:lstStyle/>
        <a:p>
          <a:endParaRPr lang="nl-BE"/>
        </a:p>
      </dgm:t>
    </dgm:pt>
    <dgm:pt modelId="{9698E4EC-6D7E-4A81-8DA5-BC04ED118567}" type="sibTrans" cxnId="{36B8FCF7-3971-43B2-8764-8D701E0CE775}">
      <dgm:prSet/>
      <dgm:spPr/>
      <dgm:t>
        <a:bodyPr/>
        <a:lstStyle/>
        <a:p>
          <a:endParaRPr lang="nl-BE"/>
        </a:p>
      </dgm:t>
    </dgm:pt>
    <dgm:pt modelId="{EB8F2AFA-91F9-45EE-970C-3936C816A862}">
      <dgm:prSet/>
      <dgm:spPr/>
      <dgm:t>
        <a:bodyPr/>
        <a:lstStyle/>
        <a:p>
          <a:r>
            <a:rPr lang="nl-BE" dirty="0"/>
            <a:t>Gamen</a:t>
          </a:r>
        </a:p>
      </dgm:t>
    </dgm:pt>
    <dgm:pt modelId="{90AE1264-A2F7-463C-AABD-097B0A8CB0DB}" type="parTrans" cxnId="{11453FF2-3ACC-4227-BA95-0D98656BC2A3}">
      <dgm:prSet/>
      <dgm:spPr/>
      <dgm:t>
        <a:bodyPr/>
        <a:lstStyle/>
        <a:p>
          <a:endParaRPr lang="nl-BE"/>
        </a:p>
      </dgm:t>
    </dgm:pt>
    <dgm:pt modelId="{EC835C67-4E67-4C3D-8E38-878A2A6A0935}" type="sibTrans" cxnId="{11453FF2-3ACC-4227-BA95-0D98656BC2A3}">
      <dgm:prSet/>
      <dgm:spPr/>
      <dgm:t>
        <a:bodyPr/>
        <a:lstStyle/>
        <a:p>
          <a:endParaRPr lang="nl-BE"/>
        </a:p>
      </dgm:t>
    </dgm:pt>
    <dgm:pt modelId="{98D0A05C-D482-44C3-AABB-564F5629892A}">
      <dgm:prSet/>
      <dgm:spPr/>
      <dgm:t>
        <a:bodyPr/>
        <a:lstStyle/>
        <a:p>
          <a:r>
            <a:rPr lang="nl-BE"/>
            <a:t>School</a:t>
          </a:r>
        </a:p>
      </dgm:t>
    </dgm:pt>
    <dgm:pt modelId="{2483B3C0-4ACB-4D36-B15F-CBC9BFE83AEB}" type="parTrans" cxnId="{184CE1E5-CA10-4799-8FBB-6D863D338E94}">
      <dgm:prSet/>
      <dgm:spPr/>
      <dgm:t>
        <a:bodyPr/>
        <a:lstStyle/>
        <a:p>
          <a:endParaRPr lang="nl-BE"/>
        </a:p>
      </dgm:t>
    </dgm:pt>
    <dgm:pt modelId="{73928214-8054-4281-BB72-C54EA6F62765}" type="sibTrans" cxnId="{184CE1E5-CA10-4799-8FBB-6D863D338E94}">
      <dgm:prSet/>
      <dgm:spPr/>
      <dgm:t>
        <a:bodyPr/>
        <a:lstStyle/>
        <a:p>
          <a:endParaRPr lang="nl-BE"/>
        </a:p>
      </dgm:t>
    </dgm:pt>
    <dgm:pt modelId="{DCA127AF-08EF-4C95-813A-B8D87EAEAEBB}">
      <dgm:prSet/>
      <dgm:spPr/>
      <dgm:t>
        <a:bodyPr/>
        <a:lstStyle/>
        <a:p>
          <a:r>
            <a:rPr lang="nl-BE"/>
            <a:t>Huiswerk</a:t>
          </a:r>
        </a:p>
      </dgm:t>
    </dgm:pt>
    <dgm:pt modelId="{DA215114-961F-4B6F-AECF-F1F6E2A17629}" type="parTrans" cxnId="{04F924F2-CF67-46D4-99B9-FCD64F7FE787}">
      <dgm:prSet/>
      <dgm:spPr/>
      <dgm:t>
        <a:bodyPr/>
        <a:lstStyle/>
        <a:p>
          <a:endParaRPr lang="nl-BE"/>
        </a:p>
      </dgm:t>
    </dgm:pt>
    <dgm:pt modelId="{CF4219E8-32EE-4D54-A618-F036242B972F}" type="sibTrans" cxnId="{04F924F2-CF67-46D4-99B9-FCD64F7FE787}">
      <dgm:prSet/>
      <dgm:spPr/>
      <dgm:t>
        <a:bodyPr/>
        <a:lstStyle/>
        <a:p>
          <a:endParaRPr lang="nl-BE"/>
        </a:p>
      </dgm:t>
    </dgm:pt>
    <dgm:pt modelId="{C612DE0C-73B3-4533-822F-2398BAB6E80B}">
      <dgm:prSet/>
      <dgm:spPr/>
      <dgm:t>
        <a:bodyPr/>
        <a:lstStyle/>
        <a:p>
          <a:r>
            <a:rPr lang="nl-BE"/>
            <a:t>Smartphone</a:t>
          </a:r>
        </a:p>
      </dgm:t>
    </dgm:pt>
    <dgm:pt modelId="{DB48C825-1CEF-43F5-AD63-EEC8E0ED0F1C}" type="parTrans" cxnId="{AD0C6782-D98D-4B1D-AC39-621A09B0BB7A}">
      <dgm:prSet/>
      <dgm:spPr/>
      <dgm:t>
        <a:bodyPr/>
        <a:lstStyle/>
        <a:p>
          <a:endParaRPr lang="nl-BE"/>
        </a:p>
      </dgm:t>
    </dgm:pt>
    <dgm:pt modelId="{98542C55-7B88-4BA5-A972-F299F9468D9C}" type="sibTrans" cxnId="{AD0C6782-D98D-4B1D-AC39-621A09B0BB7A}">
      <dgm:prSet/>
      <dgm:spPr/>
      <dgm:t>
        <a:bodyPr/>
        <a:lstStyle/>
        <a:p>
          <a:endParaRPr lang="nl-BE"/>
        </a:p>
      </dgm:t>
    </dgm:pt>
    <dgm:pt modelId="{5FBB5D41-BEC5-4011-825A-90C137F0068D}">
      <dgm:prSet/>
      <dgm:spPr/>
      <dgm:t>
        <a:bodyPr/>
        <a:lstStyle/>
        <a:p>
          <a:r>
            <a:rPr lang="nl-BE"/>
            <a:t>TV</a:t>
          </a:r>
        </a:p>
      </dgm:t>
    </dgm:pt>
    <dgm:pt modelId="{0E6DD6F7-333F-4C4C-B818-4764559EB07F}" type="parTrans" cxnId="{4DC53284-08FC-4D0C-9CBC-4C74E8AA26FA}">
      <dgm:prSet/>
      <dgm:spPr/>
      <dgm:t>
        <a:bodyPr/>
        <a:lstStyle/>
        <a:p>
          <a:endParaRPr lang="nl-BE"/>
        </a:p>
      </dgm:t>
    </dgm:pt>
    <dgm:pt modelId="{510FA73D-A5F4-404F-848D-DCAD8C391975}" type="sibTrans" cxnId="{4DC53284-08FC-4D0C-9CBC-4C74E8AA26FA}">
      <dgm:prSet/>
      <dgm:spPr/>
      <dgm:t>
        <a:bodyPr/>
        <a:lstStyle/>
        <a:p>
          <a:endParaRPr lang="nl-BE"/>
        </a:p>
      </dgm:t>
    </dgm:pt>
    <dgm:pt modelId="{18FE21D1-B653-4673-BB39-7BD293ABD375}">
      <dgm:prSet/>
      <dgm:spPr/>
      <dgm:t>
        <a:bodyPr/>
        <a:lstStyle/>
        <a:p>
          <a:r>
            <a:rPr lang="nl-BE"/>
            <a:t>Openbaar vervoer</a:t>
          </a:r>
        </a:p>
      </dgm:t>
    </dgm:pt>
    <dgm:pt modelId="{EA564E8E-B07E-4384-8E08-6F74933B73E8}" type="parTrans" cxnId="{4985BD87-F82C-467E-B40D-75E8DAF85210}">
      <dgm:prSet/>
      <dgm:spPr/>
      <dgm:t>
        <a:bodyPr/>
        <a:lstStyle/>
        <a:p>
          <a:endParaRPr lang="nl-BE"/>
        </a:p>
      </dgm:t>
    </dgm:pt>
    <dgm:pt modelId="{16BE72D2-2558-499A-9755-A95AE8AD54AC}" type="sibTrans" cxnId="{4985BD87-F82C-467E-B40D-75E8DAF85210}">
      <dgm:prSet/>
      <dgm:spPr/>
      <dgm:t>
        <a:bodyPr/>
        <a:lstStyle/>
        <a:p>
          <a:endParaRPr lang="nl-BE"/>
        </a:p>
      </dgm:t>
    </dgm:pt>
    <dgm:pt modelId="{5238B8C7-4555-44A9-B7CB-07243D22C783}">
      <dgm:prSet/>
      <dgm:spPr/>
      <dgm:t>
        <a:bodyPr/>
        <a:lstStyle/>
        <a:p>
          <a:r>
            <a:rPr lang="nl-BE" dirty="0"/>
            <a:t>Rusten</a:t>
          </a:r>
        </a:p>
      </dgm:t>
    </dgm:pt>
    <dgm:pt modelId="{45975597-CF99-4574-BA8D-6EFBAEC2929E}" type="parTrans" cxnId="{539458CF-95A8-4440-A0D6-79407DB78117}">
      <dgm:prSet/>
      <dgm:spPr/>
      <dgm:t>
        <a:bodyPr/>
        <a:lstStyle/>
        <a:p>
          <a:endParaRPr lang="nl-BE"/>
        </a:p>
      </dgm:t>
    </dgm:pt>
    <dgm:pt modelId="{ABD5384D-2649-42AF-BE13-F0894539DA44}" type="sibTrans" cxnId="{539458CF-95A8-4440-A0D6-79407DB78117}">
      <dgm:prSet/>
      <dgm:spPr/>
      <dgm:t>
        <a:bodyPr/>
        <a:lstStyle/>
        <a:p>
          <a:endParaRPr lang="nl-BE"/>
        </a:p>
      </dgm:t>
    </dgm:pt>
    <dgm:pt modelId="{B2813112-4449-4815-9F47-E523C733FEE5}" type="pres">
      <dgm:prSet presAssocID="{3DB385CD-B0AE-412D-A368-5C8327831790}" presName="Name0" presStyleCnt="0">
        <dgm:presLayoutVars>
          <dgm:dir/>
          <dgm:resizeHandles val="exact"/>
        </dgm:presLayoutVars>
      </dgm:prSet>
      <dgm:spPr/>
    </dgm:pt>
    <dgm:pt modelId="{1AA5E634-08DC-4C27-8C63-4382BBF643E1}" type="pres">
      <dgm:prSet presAssocID="{4DEED433-2797-4385-B567-FE8D3D118853}" presName="node" presStyleLbl="node1" presStyleIdx="0" presStyleCnt="8">
        <dgm:presLayoutVars>
          <dgm:bulletEnabled val="1"/>
        </dgm:presLayoutVars>
      </dgm:prSet>
      <dgm:spPr/>
    </dgm:pt>
    <dgm:pt modelId="{72B07A8F-328C-4B18-9DD5-E4B053BF5315}" type="pres">
      <dgm:prSet presAssocID="{9698E4EC-6D7E-4A81-8DA5-BC04ED118567}" presName="sibTrans" presStyleCnt="0"/>
      <dgm:spPr/>
    </dgm:pt>
    <dgm:pt modelId="{16D8DCFE-FDDB-412C-BDC0-4F0B0CFEDF69}" type="pres">
      <dgm:prSet presAssocID="{EB8F2AFA-91F9-45EE-970C-3936C816A862}" presName="node" presStyleLbl="node1" presStyleIdx="1" presStyleCnt="8">
        <dgm:presLayoutVars>
          <dgm:bulletEnabled val="1"/>
        </dgm:presLayoutVars>
      </dgm:prSet>
      <dgm:spPr/>
    </dgm:pt>
    <dgm:pt modelId="{F329B48B-ECFB-4071-87B2-07E240D7AB63}" type="pres">
      <dgm:prSet presAssocID="{EC835C67-4E67-4C3D-8E38-878A2A6A0935}" presName="sibTrans" presStyleCnt="0"/>
      <dgm:spPr/>
    </dgm:pt>
    <dgm:pt modelId="{63BC0D4D-3098-4286-8D5C-95391F6E615A}" type="pres">
      <dgm:prSet presAssocID="{98D0A05C-D482-44C3-AABB-564F5629892A}" presName="node" presStyleLbl="node1" presStyleIdx="2" presStyleCnt="8">
        <dgm:presLayoutVars>
          <dgm:bulletEnabled val="1"/>
        </dgm:presLayoutVars>
      </dgm:prSet>
      <dgm:spPr/>
    </dgm:pt>
    <dgm:pt modelId="{0A6C5AEC-9C6D-4A1B-B501-2CFB5C50DE57}" type="pres">
      <dgm:prSet presAssocID="{73928214-8054-4281-BB72-C54EA6F62765}" presName="sibTrans" presStyleCnt="0"/>
      <dgm:spPr/>
    </dgm:pt>
    <dgm:pt modelId="{B0A456BB-CEF9-4C52-A7D0-B0138B2BC0C9}" type="pres">
      <dgm:prSet presAssocID="{DCA127AF-08EF-4C95-813A-B8D87EAEAEBB}" presName="node" presStyleLbl="node1" presStyleIdx="3" presStyleCnt="8">
        <dgm:presLayoutVars>
          <dgm:bulletEnabled val="1"/>
        </dgm:presLayoutVars>
      </dgm:prSet>
      <dgm:spPr/>
    </dgm:pt>
    <dgm:pt modelId="{66AABDA3-0775-48F1-96B0-A26445BF114F}" type="pres">
      <dgm:prSet presAssocID="{CF4219E8-32EE-4D54-A618-F036242B972F}" presName="sibTrans" presStyleCnt="0"/>
      <dgm:spPr/>
    </dgm:pt>
    <dgm:pt modelId="{77124095-DFC9-41E2-94D4-F94BDEA0E3C5}" type="pres">
      <dgm:prSet presAssocID="{C612DE0C-73B3-4533-822F-2398BAB6E80B}" presName="node" presStyleLbl="node1" presStyleIdx="4" presStyleCnt="8">
        <dgm:presLayoutVars>
          <dgm:bulletEnabled val="1"/>
        </dgm:presLayoutVars>
      </dgm:prSet>
      <dgm:spPr/>
    </dgm:pt>
    <dgm:pt modelId="{A8715F43-068B-41AE-B945-AD2B0DA2ADC2}" type="pres">
      <dgm:prSet presAssocID="{98542C55-7B88-4BA5-A972-F299F9468D9C}" presName="sibTrans" presStyleCnt="0"/>
      <dgm:spPr/>
    </dgm:pt>
    <dgm:pt modelId="{AE1C042C-064A-4E77-92B1-E04D8C18D8BA}" type="pres">
      <dgm:prSet presAssocID="{5FBB5D41-BEC5-4011-825A-90C137F0068D}" presName="node" presStyleLbl="node1" presStyleIdx="5" presStyleCnt="8">
        <dgm:presLayoutVars>
          <dgm:bulletEnabled val="1"/>
        </dgm:presLayoutVars>
      </dgm:prSet>
      <dgm:spPr/>
    </dgm:pt>
    <dgm:pt modelId="{85BD6A88-9991-40E6-977F-5DB279386B71}" type="pres">
      <dgm:prSet presAssocID="{510FA73D-A5F4-404F-848D-DCAD8C391975}" presName="sibTrans" presStyleCnt="0"/>
      <dgm:spPr/>
    </dgm:pt>
    <dgm:pt modelId="{BB2575E1-CB7C-42A9-A772-F3C729C737B1}" type="pres">
      <dgm:prSet presAssocID="{18FE21D1-B653-4673-BB39-7BD293ABD375}" presName="node" presStyleLbl="node1" presStyleIdx="6" presStyleCnt="8">
        <dgm:presLayoutVars>
          <dgm:bulletEnabled val="1"/>
        </dgm:presLayoutVars>
      </dgm:prSet>
      <dgm:spPr/>
    </dgm:pt>
    <dgm:pt modelId="{DFDE1FD3-774F-469F-938A-8F3586C7B774}" type="pres">
      <dgm:prSet presAssocID="{16BE72D2-2558-499A-9755-A95AE8AD54AC}" presName="sibTrans" presStyleCnt="0"/>
      <dgm:spPr/>
    </dgm:pt>
    <dgm:pt modelId="{1E5642D1-CCA2-449B-A9DA-9CE47E9621E3}" type="pres">
      <dgm:prSet presAssocID="{5238B8C7-4555-44A9-B7CB-07243D22C783}" presName="node" presStyleLbl="node1" presStyleIdx="7" presStyleCnt="8">
        <dgm:presLayoutVars>
          <dgm:bulletEnabled val="1"/>
        </dgm:presLayoutVars>
      </dgm:prSet>
      <dgm:spPr/>
    </dgm:pt>
  </dgm:ptLst>
  <dgm:cxnLst>
    <dgm:cxn modelId="{976F9B04-2E80-4075-A265-B7736FE52949}" type="presOf" srcId="{EB8F2AFA-91F9-45EE-970C-3936C816A862}" destId="{16D8DCFE-FDDB-412C-BDC0-4F0B0CFEDF69}" srcOrd="0" destOrd="0" presId="urn:microsoft.com/office/officeart/2005/8/layout/hList6"/>
    <dgm:cxn modelId="{92825F28-DCD6-493D-A9B2-9BE89EC1D68D}" type="presOf" srcId="{3DB385CD-B0AE-412D-A368-5C8327831790}" destId="{B2813112-4449-4815-9F47-E523C733FEE5}" srcOrd="0" destOrd="0" presId="urn:microsoft.com/office/officeart/2005/8/layout/hList6"/>
    <dgm:cxn modelId="{3E1FEE48-B3A8-45B8-826A-90F59E3670FF}" type="presOf" srcId="{5238B8C7-4555-44A9-B7CB-07243D22C783}" destId="{1E5642D1-CCA2-449B-A9DA-9CE47E9621E3}" srcOrd="0" destOrd="0" presId="urn:microsoft.com/office/officeart/2005/8/layout/hList6"/>
    <dgm:cxn modelId="{E5877D54-25F7-4582-BA8A-27182BFF214F}" type="presOf" srcId="{DCA127AF-08EF-4C95-813A-B8D87EAEAEBB}" destId="{B0A456BB-CEF9-4C52-A7D0-B0138B2BC0C9}" srcOrd="0" destOrd="0" presId="urn:microsoft.com/office/officeart/2005/8/layout/hList6"/>
    <dgm:cxn modelId="{AD0C6782-D98D-4B1D-AC39-621A09B0BB7A}" srcId="{3DB385CD-B0AE-412D-A368-5C8327831790}" destId="{C612DE0C-73B3-4533-822F-2398BAB6E80B}" srcOrd="4" destOrd="0" parTransId="{DB48C825-1CEF-43F5-AD63-EEC8E0ED0F1C}" sibTransId="{98542C55-7B88-4BA5-A972-F299F9468D9C}"/>
    <dgm:cxn modelId="{4DC53284-08FC-4D0C-9CBC-4C74E8AA26FA}" srcId="{3DB385CD-B0AE-412D-A368-5C8327831790}" destId="{5FBB5D41-BEC5-4011-825A-90C137F0068D}" srcOrd="5" destOrd="0" parTransId="{0E6DD6F7-333F-4C4C-B818-4764559EB07F}" sibTransId="{510FA73D-A5F4-404F-848D-DCAD8C391975}"/>
    <dgm:cxn modelId="{4985BD87-F82C-467E-B40D-75E8DAF85210}" srcId="{3DB385CD-B0AE-412D-A368-5C8327831790}" destId="{18FE21D1-B653-4673-BB39-7BD293ABD375}" srcOrd="6" destOrd="0" parTransId="{EA564E8E-B07E-4384-8E08-6F74933B73E8}" sibTransId="{16BE72D2-2558-499A-9755-A95AE8AD54AC}"/>
    <dgm:cxn modelId="{A6C3E993-BDBD-4D84-8A6F-6458A940723F}" type="presOf" srcId="{4DEED433-2797-4385-B567-FE8D3D118853}" destId="{1AA5E634-08DC-4C27-8C63-4382BBF643E1}" srcOrd="0" destOrd="0" presId="urn:microsoft.com/office/officeart/2005/8/layout/hList6"/>
    <dgm:cxn modelId="{C19EA494-1C4C-4052-9B2D-CC3C3ACFC7C0}" type="presOf" srcId="{18FE21D1-B653-4673-BB39-7BD293ABD375}" destId="{BB2575E1-CB7C-42A9-A772-F3C729C737B1}" srcOrd="0" destOrd="0" presId="urn:microsoft.com/office/officeart/2005/8/layout/hList6"/>
    <dgm:cxn modelId="{0ADA6EB4-ECE0-4435-BDE1-6A7E9E47398D}" type="presOf" srcId="{C612DE0C-73B3-4533-822F-2398BAB6E80B}" destId="{77124095-DFC9-41E2-94D4-F94BDEA0E3C5}" srcOrd="0" destOrd="0" presId="urn:microsoft.com/office/officeart/2005/8/layout/hList6"/>
    <dgm:cxn modelId="{55C251B8-F152-4C60-B48B-C1DD3FB3451C}" type="presOf" srcId="{98D0A05C-D482-44C3-AABB-564F5629892A}" destId="{63BC0D4D-3098-4286-8D5C-95391F6E615A}" srcOrd="0" destOrd="0" presId="urn:microsoft.com/office/officeart/2005/8/layout/hList6"/>
    <dgm:cxn modelId="{539458CF-95A8-4440-A0D6-79407DB78117}" srcId="{3DB385CD-B0AE-412D-A368-5C8327831790}" destId="{5238B8C7-4555-44A9-B7CB-07243D22C783}" srcOrd="7" destOrd="0" parTransId="{45975597-CF99-4574-BA8D-6EFBAEC2929E}" sibTransId="{ABD5384D-2649-42AF-BE13-F0894539DA44}"/>
    <dgm:cxn modelId="{A5F1EDE4-530C-494E-AE41-72AC063F92C0}" type="presOf" srcId="{5FBB5D41-BEC5-4011-825A-90C137F0068D}" destId="{AE1C042C-064A-4E77-92B1-E04D8C18D8BA}" srcOrd="0" destOrd="0" presId="urn:microsoft.com/office/officeart/2005/8/layout/hList6"/>
    <dgm:cxn modelId="{184CE1E5-CA10-4799-8FBB-6D863D338E94}" srcId="{3DB385CD-B0AE-412D-A368-5C8327831790}" destId="{98D0A05C-D482-44C3-AABB-564F5629892A}" srcOrd="2" destOrd="0" parTransId="{2483B3C0-4ACB-4D36-B15F-CBC9BFE83AEB}" sibTransId="{73928214-8054-4281-BB72-C54EA6F62765}"/>
    <dgm:cxn modelId="{04F924F2-CF67-46D4-99B9-FCD64F7FE787}" srcId="{3DB385CD-B0AE-412D-A368-5C8327831790}" destId="{DCA127AF-08EF-4C95-813A-B8D87EAEAEBB}" srcOrd="3" destOrd="0" parTransId="{DA215114-961F-4B6F-AECF-F1F6E2A17629}" sibTransId="{CF4219E8-32EE-4D54-A618-F036242B972F}"/>
    <dgm:cxn modelId="{11453FF2-3ACC-4227-BA95-0D98656BC2A3}" srcId="{3DB385CD-B0AE-412D-A368-5C8327831790}" destId="{EB8F2AFA-91F9-45EE-970C-3936C816A862}" srcOrd="1" destOrd="0" parTransId="{90AE1264-A2F7-463C-AABD-097B0A8CB0DB}" sibTransId="{EC835C67-4E67-4C3D-8E38-878A2A6A0935}"/>
    <dgm:cxn modelId="{36B8FCF7-3971-43B2-8764-8D701E0CE775}" srcId="{3DB385CD-B0AE-412D-A368-5C8327831790}" destId="{4DEED433-2797-4385-B567-FE8D3D118853}" srcOrd="0" destOrd="0" parTransId="{7E1BF179-1BDD-436A-8DCA-C03D90684F2F}" sibTransId="{9698E4EC-6D7E-4A81-8DA5-BC04ED118567}"/>
    <dgm:cxn modelId="{732BA77A-075D-4181-AEBC-F366069D1FEE}" type="presParOf" srcId="{B2813112-4449-4815-9F47-E523C733FEE5}" destId="{1AA5E634-08DC-4C27-8C63-4382BBF643E1}" srcOrd="0" destOrd="0" presId="urn:microsoft.com/office/officeart/2005/8/layout/hList6"/>
    <dgm:cxn modelId="{3AFDBD17-A188-4E06-A091-575614FB3A84}" type="presParOf" srcId="{B2813112-4449-4815-9F47-E523C733FEE5}" destId="{72B07A8F-328C-4B18-9DD5-E4B053BF5315}" srcOrd="1" destOrd="0" presId="urn:microsoft.com/office/officeart/2005/8/layout/hList6"/>
    <dgm:cxn modelId="{AFADD6A2-08FD-4E82-ADB3-180232257F65}" type="presParOf" srcId="{B2813112-4449-4815-9F47-E523C733FEE5}" destId="{16D8DCFE-FDDB-412C-BDC0-4F0B0CFEDF69}" srcOrd="2" destOrd="0" presId="urn:microsoft.com/office/officeart/2005/8/layout/hList6"/>
    <dgm:cxn modelId="{CED05BA0-44FC-48E4-A191-3E7A1EE78CD3}" type="presParOf" srcId="{B2813112-4449-4815-9F47-E523C733FEE5}" destId="{F329B48B-ECFB-4071-87B2-07E240D7AB63}" srcOrd="3" destOrd="0" presId="urn:microsoft.com/office/officeart/2005/8/layout/hList6"/>
    <dgm:cxn modelId="{80FA3A55-250C-4E17-8E37-9EF28933BF92}" type="presParOf" srcId="{B2813112-4449-4815-9F47-E523C733FEE5}" destId="{63BC0D4D-3098-4286-8D5C-95391F6E615A}" srcOrd="4" destOrd="0" presId="urn:microsoft.com/office/officeart/2005/8/layout/hList6"/>
    <dgm:cxn modelId="{F5416FA7-D091-4C8E-B194-2436F69FDA46}" type="presParOf" srcId="{B2813112-4449-4815-9F47-E523C733FEE5}" destId="{0A6C5AEC-9C6D-4A1B-B501-2CFB5C50DE57}" srcOrd="5" destOrd="0" presId="urn:microsoft.com/office/officeart/2005/8/layout/hList6"/>
    <dgm:cxn modelId="{73F02844-1BCF-44B7-8DE0-75915D0B65DB}" type="presParOf" srcId="{B2813112-4449-4815-9F47-E523C733FEE5}" destId="{B0A456BB-CEF9-4C52-A7D0-B0138B2BC0C9}" srcOrd="6" destOrd="0" presId="urn:microsoft.com/office/officeart/2005/8/layout/hList6"/>
    <dgm:cxn modelId="{F11B4BBA-3B46-46B8-9808-6CE044955C95}" type="presParOf" srcId="{B2813112-4449-4815-9F47-E523C733FEE5}" destId="{66AABDA3-0775-48F1-96B0-A26445BF114F}" srcOrd="7" destOrd="0" presId="urn:microsoft.com/office/officeart/2005/8/layout/hList6"/>
    <dgm:cxn modelId="{0263EDCC-C7D4-413A-94ED-818320FD0AD1}" type="presParOf" srcId="{B2813112-4449-4815-9F47-E523C733FEE5}" destId="{77124095-DFC9-41E2-94D4-F94BDEA0E3C5}" srcOrd="8" destOrd="0" presId="urn:microsoft.com/office/officeart/2005/8/layout/hList6"/>
    <dgm:cxn modelId="{E0DADCE6-6C6F-4BBF-B000-0ACFB0A48C3A}" type="presParOf" srcId="{B2813112-4449-4815-9F47-E523C733FEE5}" destId="{A8715F43-068B-41AE-B945-AD2B0DA2ADC2}" srcOrd="9" destOrd="0" presId="urn:microsoft.com/office/officeart/2005/8/layout/hList6"/>
    <dgm:cxn modelId="{AA74EE8B-8C04-43CC-9DB7-B9DB88B26B5C}" type="presParOf" srcId="{B2813112-4449-4815-9F47-E523C733FEE5}" destId="{AE1C042C-064A-4E77-92B1-E04D8C18D8BA}" srcOrd="10" destOrd="0" presId="urn:microsoft.com/office/officeart/2005/8/layout/hList6"/>
    <dgm:cxn modelId="{07F8220B-0608-40E1-9754-D9BF8575C280}" type="presParOf" srcId="{B2813112-4449-4815-9F47-E523C733FEE5}" destId="{85BD6A88-9991-40E6-977F-5DB279386B71}" srcOrd="11" destOrd="0" presId="urn:microsoft.com/office/officeart/2005/8/layout/hList6"/>
    <dgm:cxn modelId="{93E7FA49-1DEA-4E0C-BEDD-5B9E3B5B1FC9}" type="presParOf" srcId="{B2813112-4449-4815-9F47-E523C733FEE5}" destId="{BB2575E1-CB7C-42A9-A772-F3C729C737B1}" srcOrd="12" destOrd="0" presId="urn:microsoft.com/office/officeart/2005/8/layout/hList6"/>
    <dgm:cxn modelId="{0D6A74F1-C9FB-4120-A74F-BF03799E0148}" type="presParOf" srcId="{B2813112-4449-4815-9F47-E523C733FEE5}" destId="{DFDE1FD3-774F-469F-938A-8F3586C7B774}" srcOrd="13" destOrd="0" presId="urn:microsoft.com/office/officeart/2005/8/layout/hList6"/>
    <dgm:cxn modelId="{9A8EC483-CFB9-4F30-8287-4AA15D99157B}" type="presParOf" srcId="{B2813112-4449-4815-9F47-E523C733FEE5}" destId="{1E5642D1-CCA2-449B-A9DA-9CE47E9621E3}" srcOrd="1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BFD8A8-290B-475C-8749-D8241CA96DD3}" type="doc">
      <dgm:prSet loTypeId="urn:microsoft.com/office/officeart/2005/8/layout/venn3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nl-BE"/>
        </a:p>
      </dgm:t>
    </dgm:pt>
    <dgm:pt modelId="{79A0D911-8D91-4170-8329-9B69963848E2}">
      <dgm:prSet/>
      <dgm:spPr/>
      <dgm:t>
        <a:bodyPr/>
        <a:lstStyle/>
        <a:p>
          <a:r>
            <a:rPr lang="nl-BE" dirty="0"/>
            <a:t>Minder spierpijn</a:t>
          </a:r>
        </a:p>
      </dgm:t>
    </dgm:pt>
    <dgm:pt modelId="{FAB76F41-084F-407B-9C76-E6C2DB888A03}" type="parTrans" cxnId="{D00A6B57-B234-440D-98DE-F168872028C7}">
      <dgm:prSet/>
      <dgm:spPr/>
      <dgm:t>
        <a:bodyPr/>
        <a:lstStyle/>
        <a:p>
          <a:endParaRPr lang="nl-BE"/>
        </a:p>
      </dgm:t>
    </dgm:pt>
    <dgm:pt modelId="{B266B566-5669-495F-83B9-CA8614F2EB0B}" type="sibTrans" cxnId="{D00A6B57-B234-440D-98DE-F168872028C7}">
      <dgm:prSet/>
      <dgm:spPr/>
      <dgm:t>
        <a:bodyPr/>
        <a:lstStyle/>
        <a:p>
          <a:endParaRPr lang="nl-BE"/>
        </a:p>
      </dgm:t>
    </dgm:pt>
    <dgm:pt modelId="{C3EFFE8D-DABA-418D-90BB-8A23D29AA83E}">
      <dgm:prSet/>
      <dgm:spPr/>
      <dgm:t>
        <a:bodyPr/>
        <a:lstStyle/>
        <a:p>
          <a:r>
            <a:rPr lang="nl-BE"/>
            <a:t>Meer energie</a:t>
          </a:r>
        </a:p>
      </dgm:t>
    </dgm:pt>
    <dgm:pt modelId="{891DC61D-B32B-4D01-A648-47449CE4BAC7}" type="parTrans" cxnId="{084FB455-FE11-447A-97BE-4FD2AD28F862}">
      <dgm:prSet/>
      <dgm:spPr/>
      <dgm:t>
        <a:bodyPr/>
        <a:lstStyle/>
        <a:p>
          <a:endParaRPr lang="nl-BE"/>
        </a:p>
      </dgm:t>
    </dgm:pt>
    <dgm:pt modelId="{376F5958-C65C-4311-9C6E-09216059DFD4}" type="sibTrans" cxnId="{084FB455-FE11-447A-97BE-4FD2AD28F862}">
      <dgm:prSet/>
      <dgm:spPr/>
      <dgm:t>
        <a:bodyPr/>
        <a:lstStyle/>
        <a:p>
          <a:endParaRPr lang="nl-BE"/>
        </a:p>
      </dgm:t>
    </dgm:pt>
    <dgm:pt modelId="{A5DFE384-4E91-4E9B-8B70-144DD831CC71}">
      <dgm:prSet/>
      <dgm:spPr/>
      <dgm:t>
        <a:bodyPr/>
        <a:lstStyle/>
        <a:p>
          <a:r>
            <a:rPr lang="nl-BE" dirty="0"/>
            <a:t>Meer zelfvertrouwen</a:t>
          </a:r>
        </a:p>
      </dgm:t>
    </dgm:pt>
    <dgm:pt modelId="{62372754-FD36-4CA7-B3E7-A39AA91F0F83}" type="parTrans" cxnId="{C8D3A8BD-650A-4184-B2BE-E1FCEA2E7957}">
      <dgm:prSet/>
      <dgm:spPr/>
      <dgm:t>
        <a:bodyPr/>
        <a:lstStyle/>
        <a:p>
          <a:endParaRPr lang="nl-BE"/>
        </a:p>
      </dgm:t>
    </dgm:pt>
    <dgm:pt modelId="{E58E08CF-5A54-497C-80D6-5CEE772D81CA}" type="sibTrans" cxnId="{C8D3A8BD-650A-4184-B2BE-E1FCEA2E7957}">
      <dgm:prSet/>
      <dgm:spPr/>
      <dgm:t>
        <a:bodyPr/>
        <a:lstStyle/>
        <a:p>
          <a:endParaRPr lang="nl-BE"/>
        </a:p>
      </dgm:t>
    </dgm:pt>
    <dgm:pt modelId="{AA4547F4-641E-4DD4-934A-65B5EEC406C1}">
      <dgm:prSet/>
      <dgm:spPr/>
      <dgm:t>
        <a:bodyPr/>
        <a:lstStyle/>
        <a:p>
          <a:r>
            <a:rPr lang="nl-BE" dirty="0"/>
            <a:t>Concentratie stijgt</a:t>
          </a:r>
        </a:p>
      </dgm:t>
    </dgm:pt>
    <dgm:pt modelId="{1EDDCE3C-A186-4CD6-8932-2CB3A19E43C0}" type="parTrans" cxnId="{85ACF26B-6277-4F8A-BF07-3E321A8C9841}">
      <dgm:prSet/>
      <dgm:spPr/>
      <dgm:t>
        <a:bodyPr/>
        <a:lstStyle/>
        <a:p>
          <a:endParaRPr lang="nl-BE"/>
        </a:p>
      </dgm:t>
    </dgm:pt>
    <dgm:pt modelId="{E1FC984D-1CE0-40E7-8E54-5BF3AA387466}" type="sibTrans" cxnId="{85ACF26B-6277-4F8A-BF07-3E321A8C9841}">
      <dgm:prSet/>
      <dgm:spPr/>
      <dgm:t>
        <a:bodyPr/>
        <a:lstStyle/>
        <a:p>
          <a:endParaRPr lang="nl-BE"/>
        </a:p>
      </dgm:t>
    </dgm:pt>
    <dgm:pt modelId="{D55FF006-7E6F-4412-A34E-00D52F355D43}">
      <dgm:prSet/>
      <dgm:spPr/>
      <dgm:t>
        <a:bodyPr/>
        <a:lstStyle/>
        <a:p>
          <a:r>
            <a:rPr lang="nl-BE" dirty="0"/>
            <a:t>Meer creativiteit</a:t>
          </a:r>
        </a:p>
      </dgm:t>
    </dgm:pt>
    <dgm:pt modelId="{97BF3C88-6B47-447D-8004-AD354209F420}" type="parTrans" cxnId="{3A49759C-EDF8-4165-B18B-B4EF083C18B5}">
      <dgm:prSet/>
      <dgm:spPr/>
      <dgm:t>
        <a:bodyPr/>
        <a:lstStyle/>
        <a:p>
          <a:endParaRPr lang="nl-BE"/>
        </a:p>
      </dgm:t>
    </dgm:pt>
    <dgm:pt modelId="{430D06F5-83E3-4E8C-8D14-E33C5712676D}" type="sibTrans" cxnId="{3A49759C-EDF8-4165-B18B-B4EF083C18B5}">
      <dgm:prSet/>
      <dgm:spPr/>
      <dgm:t>
        <a:bodyPr/>
        <a:lstStyle/>
        <a:p>
          <a:endParaRPr lang="nl-BE"/>
        </a:p>
      </dgm:t>
    </dgm:pt>
    <dgm:pt modelId="{D0D04C9C-F7E4-492E-8BB9-44AD4BF15BAD}">
      <dgm:prSet/>
      <dgm:spPr/>
      <dgm:t>
        <a:bodyPr/>
        <a:lstStyle/>
        <a:p>
          <a:r>
            <a:rPr lang="nl-BE" dirty="0"/>
            <a:t>Beter</a:t>
          </a:r>
          <a:r>
            <a:rPr lang="nl-BE" baseline="0" dirty="0"/>
            <a:t> voor je lichaam</a:t>
          </a:r>
          <a:endParaRPr lang="nl-BE" dirty="0"/>
        </a:p>
      </dgm:t>
    </dgm:pt>
    <dgm:pt modelId="{6654B370-4979-487B-83AA-7714F9424EF3}" type="parTrans" cxnId="{49E057EA-453F-4420-AA8B-4150A60B5897}">
      <dgm:prSet/>
      <dgm:spPr/>
      <dgm:t>
        <a:bodyPr/>
        <a:lstStyle/>
        <a:p>
          <a:endParaRPr lang="nl-BE"/>
        </a:p>
      </dgm:t>
    </dgm:pt>
    <dgm:pt modelId="{4615B847-D8F4-438E-B2EE-8EC9A6E53DAA}" type="sibTrans" cxnId="{49E057EA-453F-4420-AA8B-4150A60B5897}">
      <dgm:prSet/>
      <dgm:spPr/>
      <dgm:t>
        <a:bodyPr/>
        <a:lstStyle/>
        <a:p>
          <a:endParaRPr lang="nl-BE"/>
        </a:p>
      </dgm:t>
    </dgm:pt>
    <dgm:pt modelId="{3CD425FB-29A0-4C1D-A245-248A2B1BA9AB}" type="pres">
      <dgm:prSet presAssocID="{4FBFD8A8-290B-475C-8749-D8241CA96DD3}" presName="Name0" presStyleCnt="0">
        <dgm:presLayoutVars>
          <dgm:dir/>
          <dgm:resizeHandles val="exact"/>
        </dgm:presLayoutVars>
      </dgm:prSet>
      <dgm:spPr/>
    </dgm:pt>
    <dgm:pt modelId="{3529ABEE-3E94-4CA1-A688-12D310A6D9BF}" type="pres">
      <dgm:prSet presAssocID="{79A0D911-8D91-4170-8329-9B69963848E2}" presName="Name5" presStyleLbl="vennNode1" presStyleIdx="0" presStyleCnt="6">
        <dgm:presLayoutVars>
          <dgm:bulletEnabled val="1"/>
        </dgm:presLayoutVars>
      </dgm:prSet>
      <dgm:spPr/>
    </dgm:pt>
    <dgm:pt modelId="{9EB81814-9782-4165-9534-FB1E1D1F017A}" type="pres">
      <dgm:prSet presAssocID="{B266B566-5669-495F-83B9-CA8614F2EB0B}" presName="space" presStyleCnt="0"/>
      <dgm:spPr/>
    </dgm:pt>
    <dgm:pt modelId="{F6C8E7E5-BB7D-465A-8C9A-833C7DCD3C64}" type="pres">
      <dgm:prSet presAssocID="{C3EFFE8D-DABA-418D-90BB-8A23D29AA83E}" presName="Name5" presStyleLbl="vennNode1" presStyleIdx="1" presStyleCnt="6">
        <dgm:presLayoutVars>
          <dgm:bulletEnabled val="1"/>
        </dgm:presLayoutVars>
      </dgm:prSet>
      <dgm:spPr/>
    </dgm:pt>
    <dgm:pt modelId="{E6D7CC4D-C287-4D26-B5F6-C78B6E6E41BC}" type="pres">
      <dgm:prSet presAssocID="{376F5958-C65C-4311-9C6E-09216059DFD4}" presName="space" presStyleCnt="0"/>
      <dgm:spPr/>
    </dgm:pt>
    <dgm:pt modelId="{ABEAAFE0-23C2-411E-8D18-6FA317D5722D}" type="pres">
      <dgm:prSet presAssocID="{A5DFE384-4E91-4E9B-8B70-144DD831CC71}" presName="Name5" presStyleLbl="vennNode1" presStyleIdx="2" presStyleCnt="6">
        <dgm:presLayoutVars>
          <dgm:bulletEnabled val="1"/>
        </dgm:presLayoutVars>
      </dgm:prSet>
      <dgm:spPr/>
    </dgm:pt>
    <dgm:pt modelId="{ECFB45C2-52BA-486B-B364-A4B2AB677C0B}" type="pres">
      <dgm:prSet presAssocID="{E58E08CF-5A54-497C-80D6-5CEE772D81CA}" presName="space" presStyleCnt="0"/>
      <dgm:spPr/>
    </dgm:pt>
    <dgm:pt modelId="{543142E6-79D6-45A2-9B21-1917100F7275}" type="pres">
      <dgm:prSet presAssocID="{AA4547F4-641E-4DD4-934A-65B5EEC406C1}" presName="Name5" presStyleLbl="vennNode1" presStyleIdx="3" presStyleCnt="6">
        <dgm:presLayoutVars>
          <dgm:bulletEnabled val="1"/>
        </dgm:presLayoutVars>
      </dgm:prSet>
      <dgm:spPr/>
    </dgm:pt>
    <dgm:pt modelId="{D2B78BA0-3312-4CDA-9C77-767A4A289E2F}" type="pres">
      <dgm:prSet presAssocID="{E1FC984D-1CE0-40E7-8E54-5BF3AA387466}" presName="space" presStyleCnt="0"/>
      <dgm:spPr/>
    </dgm:pt>
    <dgm:pt modelId="{00DF30CD-65C3-4307-9C7C-822E372E3F03}" type="pres">
      <dgm:prSet presAssocID="{D55FF006-7E6F-4412-A34E-00D52F355D43}" presName="Name5" presStyleLbl="vennNode1" presStyleIdx="4" presStyleCnt="6">
        <dgm:presLayoutVars>
          <dgm:bulletEnabled val="1"/>
        </dgm:presLayoutVars>
      </dgm:prSet>
      <dgm:spPr/>
    </dgm:pt>
    <dgm:pt modelId="{CDE0FA86-C2A9-4C30-B6F1-2A982C542F70}" type="pres">
      <dgm:prSet presAssocID="{430D06F5-83E3-4E8C-8D14-E33C5712676D}" presName="space" presStyleCnt="0"/>
      <dgm:spPr/>
    </dgm:pt>
    <dgm:pt modelId="{D3C2A4E6-6FCC-4743-A7B1-D27C07FA272A}" type="pres">
      <dgm:prSet presAssocID="{D0D04C9C-F7E4-492E-8BB9-44AD4BF15BAD}" presName="Name5" presStyleLbl="vennNode1" presStyleIdx="5" presStyleCnt="6">
        <dgm:presLayoutVars>
          <dgm:bulletEnabled val="1"/>
        </dgm:presLayoutVars>
      </dgm:prSet>
      <dgm:spPr/>
    </dgm:pt>
  </dgm:ptLst>
  <dgm:cxnLst>
    <dgm:cxn modelId="{1C394F04-CDE9-4253-9A92-1180EEA55E9F}" type="presOf" srcId="{AA4547F4-641E-4DD4-934A-65B5EEC406C1}" destId="{543142E6-79D6-45A2-9B21-1917100F7275}" srcOrd="0" destOrd="0" presId="urn:microsoft.com/office/officeart/2005/8/layout/venn3"/>
    <dgm:cxn modelId="{ECAFC206-2CCA-4F07-81DB-4A427BC589CD}" type="presOf" srcId="{A5DFE384-4E91-4E9B-8B70-144DD831CC71}" destId="{ABEAAFE0-23C2-411E-8D18-6FA317D5722D}" srcOrd="0" destOrd="0" presId="urn:microsoft.com/office/officeart/2005/8/layout/venn3"/>
    <dgm:cxn modelId="{9F417B61-A34F-4029-BC88-02C5DEF2D409}" type="presOf" srcId="{79A0D911-8D91-4170-8329-9B69963848E2}" destId="{3529ABEE-3E94-4CA1-A688-12D310A6D9BF}" srcOrd="0" destOrd="0" presId="urn:microsoft.com/office/officeart/2005/8/layout/venn3"/>
    <dgm:cxn modelId="{85ACF26B-6277-4F8A-BF07-3E321A8C9841}" srcId="{4FBFD8A8-290B-475C-8749-D8241CA96DD3}" destId="{AA4547F4-641E-4DD4-934A-65B5EEC406C1}" srcOrd="3" destOrd="0" parTransId="{1EDDCE3C-A186-4CD6-8932-2CB3A19E43C0}" sibTransId="{E1FC984D-1CE0-40E7-8E54-5BF3AA387466}"/>
    <dgm:cxn modelId="{084FB455-FE11-447A-97BE-4FD2AD28F862}" srcId="{4FBFD8A8-290B-475C-8749-D8241CA96DD3}" destId="{C3EFFE8D-DABA-418D-90BB-8A23D29AA83E}" srcOrd="1" destOrd="0" parTransId="{891DC61D-B32B-4D01-A648-47449CE4BAC7}" sibTransId="{376F5958-C65C-4311-9C6E-09216059DFD4}"/>
    <dgm:cxn modelId="{D00A6B57-B234-440D-98DE-F168872028C7}" srcId="{4FBFD8A8-290B-475C-8749-D8241CA96DD3}" destId="{79A0D911-8D91-4170-8329-9B69963848E2}" srcOrd="0" destOrd="0" parTransId="{FAB76F41-084F-407B-9C76-E6C2DB888A03}" sibTransId="{B266B566-5669-495F-83B9-CA8614F2EB0B}"/>
    <dgm:cxn modelId="{3A49759C-EDF8-4165-B18B-B4EF083C18B5}" srcId="{4FBFD8A8-290B-475C-8749-D8241CA96DD3}" destId="{D55FF006-7E6F-4412-A34E-00D52F355D43}" srcOrd="4" destOrd="0" parTransId="{97BF3C88-6B47-447D-8004-AD354209F420}" sibTransId="{430D06F5-83E3-4E8C-8D14-E33C5712676D}"/>
    <dgm:cxn modelId="{43FF9BA0-3841-4CCA-AE57-C538D3E38D33}" type="presOf" srcId="{C3EFFE8D-DABA-418D-90BB-8A23D29AA83E}" destId="{F6C8E7E5-BB7D-465A-8C9A-833C7DCD3C64}" srcOrd="0" destOrd="0" presId="urn:microsoft.com/office/officeart/2005/8/layout/venn3"/>
    <dgm:cxn modelId="{A0E8EABB-1FA1-4BE4-A8BC-57F737EC4AAB}" type="presOf" srcId="{D55FF006-7E6F-4412-A34E-00D52F355D43}" destId="{00DF30CD-65C3-4307-9C7C-822E372E3F03}" srcOrd="0" destOrd="0" presId="urn:microsoft.com/office/officeart/2005/8/layout/venn3"/>
    <dgm:cxn modelId="{C8D3A8BD-650A-4184-B2BE-E1FCEA2E7957}" srcId="{4FBFD8A8-290B-475C-8749-D8241CA96DD3}" destId="{A5DFE384-4E91-4E9B-8B70-144DD831CC71}" srcOrd="2" destOrd="0" parTransId="{62372754-FD36-4CA7-B3E7-A39AA91F0F83}" sibTransId="{E58E08CF-5A54-497C-80D6-5CEE772D81CA}"/>
    <dgm:cxn modelId="{9C4DE3C0-5393-4297-8746-7E3FEDCA19F6}" type="presOf" srcId="{4FBFD8A8-290B-475C-8749-D8241CA96DD3}" destId="{3CD425FB-29A0-4C1D-A245-248A2B1BA9AB}" srcOrd="0" destOrd="0" presId="urn:microsoft.com/office/officeart/2005/8/layout/venn3"/>
    <dgm:cxn modelId="{9B9C38D7-6DDC-4EBB-962B-618FA3454413}" type="presOf" srcId="{D0D04C9C-F7E4-492E-8BB9-44AD4BF15BAD}" destId="{D3C2A4E6-6FCC-4743-A7B1-D27C07FA272A}" srcOrd="0" destOrd="0" presId="urn:microsoft.com/office/officeart/2005/8/layout/venn3"/>
    <dgm:cxn modelId="{49E057EA-453F-4420-AA8B-4150A60B5897}" srcId="{4FBFD8A8-290B-475C-8749-D8241CA96DD3}" destId="{D0D04C9C-F7E4-492E-8BB9-44AD4BF15BAD}" srcOrd="5" destOrd="0" parTransId="{6654B370-4979-487B-83AA-7714F9424EF3}" sibTransId="{4615B847-D8F4-438E-B2EE-8EC9A6E53DAA}"/>
    <dgm:cxn modelId="{99C194F9-FC5C-4129-A32A-94055D983370}" type="presParOf" srcId="{3CD425FB-29A0-4C1D-A245-248A2B1BA9AB}" destId="{3529ABEE-3E94-4CA1-A688-12D310A6D9BF}" srcOrd="0" destOrd="0" presId="urn:microsoft.com/office/officeart/2005/8/layout/venn3"/>
    <dgm:cxn modelId="{AE32D9F3-D5C2-4680-954D-2628A1F52315}" type="presParOf" srcId="{3CD425FB-29A0-4C1D-A245-248A2B1BA9AB}" destId="{9EB81814-9782-4165-9534-FB1E1D1F017A}" srcOrd="1" destOrd="0" presId="urn:microsoft.com/office/officeart/2005/8/layout/venn3"/>
    <dgm:cxn modelId="{06B91D50-9E06-4B15-8E94-2F699F7445F1}" type="presParOf" srcId="{3CD425FB-29A0-4C1D-A245-248A2B1BA9AB}" destId="{F6C8E7E5-BB7D-465A-8C9A-833C7DCD3C64}" srcOrd="2" destOrd="0" presId="urn:microsoft.com/office/officeart/2005/8/layout/venn3"/>
    <dgm:cxn modelId="{07B0A557-DEB6-43A2-9253-D696BA604B4E}" type="presParOf" srcId="{3CD425FB-29A0-4C1D-A245-248A2B1BA9AB}" destId="{E6D7CC4D-C287-4D26-B5F6-C78B6E6E41BC}" srcOrd="3" destOrd="0" presId="urn:microsoft.com/office/officeart/2005/8/layout/venn3"/>
    <dgm:cxn modelId="{967D06A8-002D-4CB1-9627-509CFF0CCEC2}" type="presParOf" srcId="{3CD425FB-29A0-4C1D-A245-248A2B1BA9AB}" destId="{ABEAAFE0-23C2-411E-8D18-6FA317D5722D}" srcOrd="4" destOrd="0" presId="urn:microsoft.com/office/officeart/2005/8/layout/venn3"/>
    <dgm:cxn modelId="{48A82EBA-56B8-43F2-A288-49432BD6F61F}" type="presParOf" srcId="{3CD425FB-29A0-4C1D-A245-248A2B1BA9AB}" destId="{ECFB45C2-52BA-486B-B364-A4B2AB677C0B}" srcOrd="5" destOrd="0" presId="urn:microsoft.com/office/officeart/2005/8/layout/venn3"/>
    <dgm:cxn modelId="{A35C43CC-E359-47CA-9889-F766E0702B98}" type="presParOf" srcId="{3CD425FB-29A0-4C1D-A245-248A2B1BA9AB}" destId="{543142E6-79D6-45A2-9B21-1917100F7275}" srcOrd="6" destOrd="0" presId="urn:microsoft.com/office/officeart/2005/8/layout/venn3"/>
    <dgm:cxn modelId="{D2640910-9A4F-441D-BF32-0A62D521AC2C}" type="presParOf" srcId="{3CD425FB-29A0-4C1D-A245-248A2B1BA9AB}" destId="{D2B78BA0-3312-4CDA-9C77-767A4A289E2F}" srcOrd="7" destOrd="0" presId="urn:microsoft.com/office/officeart/2005/8/layout/venn3"/>
    <dgm:cxn modelId="{930DDCB7-9EB2-4A17-A4CE-E4FEB875E631}" type="presParOf" srcId="{3CD425FB-29A0-4C1D-A245-248A2B1BA9AB}" destId="{00DF30CD-65C3-4307-9C7C-822E372E3F03}" srcOrd="8" destOrd="0" presId="urn:microsoft.com/office/officeart/2005/8/layout/venn3"/>
    <dgm:cxn modelId="{68559FD7-A89C-4CFD-9201-580DDFD4FAEE}" type="presParOf" srcId="{3CD425FB-29A0-4C1D-A245-248A2B1BA9AB}" destId="{CDE0FA86-C2A9-4C30-B6F1-2A982C542F70}" srcOrd="9" destOrd="0" presId="urn:microsoft.com/office/officeart/2005/8/layout/venn3"/>
    <dgm:cxn modelId="{01955CE8-30DC-47DB-821B-FD05DB461302}" type="presParOf" srcId="{3CD425FB-29A0-4C1D-A245-248A2B1BA9AB}" destId="{D3C2A4E6-6FCC-4743-A7B1-D27C07FA272A}" srcOrd="10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5E634-08DC-4C27-8C63-4382BBF643E1}">
      <dsp:nvSpPr>
        <dsp:cNvPr id="0" name=""/>
        <dsp:cNvSpPr/>
      </dsp:nvSpPr>
      <dsp:spPr>
        <a:xfrm rot="16200000">
          <a:off x="-906265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Eten</a:t>
          </a:r>
        </a:p>
      </dsp:txBody>
      <dsp:txXfrm rot="5400000">
        <a:off x="4413" y="576063"/>
        <a:ext cx="1058964" cy="1728192"/>
      </dsp:txXfrm>
    </dsp:sp>
    <dsp:sp modelId="{16D8DCFE-FDDB-412C-BDC0-4F0B0CFEDF69}">
      <dsp:nvSpPr>
        <dsp:cNvPr id="0" name=""/>
        <dsp:cNvSpPr/>
      </dsp:nvSpPr>
      <dsp:spPr>
        <a:xfrm rot="16200000">
          <a:off x="232121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Gamen</a:t>
          </a:r>
        </a:p>
      </dsp:txBody>
      <dsp:txXfrm rot="5400000">
        <a:off x="1142799" y="576063"/>
        <a:ext cx="1058964" cy="1728192"/>
      </dsp:txXfrm>
    </dsp:sp>
    <dsp:sp modelId="{63BC0D4D-3098-4286-8D5C-95391F6E615A}">
      <dsp:nvSpPr>
        <dsp:cNvPr id="0" name=""/>
        <dsp:cNvSpPr/>
      </dsp:nvSpPr>
      <dsp:spPr>
        <a:xfrm rot="16200000">
          <a:off x="1370507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School</a:t>
          </a:r>
        </a:p>
      </dsp:txBody>
      <dsp:txXfrm rot="5400000">
        <a:off x="2281185" y="576063"/>
        <a:ext cx="1058964" cy="1728192"/>
      </dsp:txXfrm>
    </dsp:sp>
    <dsp:sp modelId="{B0A456BB-CEF9-4C52-A7D0-B0138B2BC0C9}">
      <dsp:nvSpPr>
        <dsp:cNvPr id="0" name=""/>
        <dsp:cNvSpPr/>
      </dsp:nvSpPr>
      <dsp:spPr>
        <a:xfrm rot="16200000">
          <a:off x="2508894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Huiswerk</a:t>
          </a:r>
        </a:p>
      </dsp:txBody>
      <dsp:txXfrm rot="5400000">
        <a:off x="3419572" y="576063"/>
        <a:ext cx="1058964" cy="1728192"/>
      </dsp:txXfrm>
    </dsp:sp>
    <dsp:sp modelId="{77124095-DFC9-41E2-94D4-F94BDEA0E3C5}">
      <dsp:nvSpPr>
        <dsp:cNvPr id="0" name=""/>
        <dsp:cNvSpPr/>
      </dsp:nvSpPr>
      <dsp:spPr>
        <a:xfrm rot="16200000">
          <a:off x="3647281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Smartphone</a:t>
          </a:r>
        </a:p>
      </dsp:txBody>
      <dsp:txXfrm rot="5400000">
        <a:off x="4557959" y="576063"/>
        <a:ext cx="1058964" cy="1728192"/>
      </dsp:txXfrm>
    </dsp:sp>
    <dsp:sp modelId="{AE1C042C-064A-4E77-92B1-E04D8C18D8BA}">
      <dsp:nvSpPr>
        <dsp:cNvPr id="0" name=""/>
        <dsp:cNvSpPr/>
      </dsp:nvSpPr>
      <dsp:spPr>
        <a:xfrm rot="16200000">
          <a:off x="4785668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TV</a:t>
          </a:r>
        </a:p>
      </dsp:txBody>
      <dsp:txXfrm rot="5400000">
        <a:off x="5696346" y="576063"/>
        <a:ext cx="1058964" cy="1728192"/>
      </dsp:txXfrm>
    </dsp:sp>
    <dsp:sp modelId="{BB2575E1-CB7C-42A9-A772-F3C729C737B1}">
      <dsp:nvSpPr>
        <dsp:cNvPr id="0" name=""/>
        <dsp:cNvSpPr/>
      </dsp:nvSpPr>
      <dsp:spPr>
        <a:xfrm rot="16200000">
          <a:off x="5924054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Openbaar vervoer</a:t>
          </a:r>
        </a:p>
      </dsp:txBody>
      <dsp:txXfrm rot="5400000">
        <a:off x="6834732" y="576063"/>
        <a:ext cx="1058964" cy="1728192"/>
      </dsp:txXfrm>
    </dsp:sp>
    <dsp:sp modelId="{1E5642D1-CCA2-449B-A9DA-9CE47E9621E3}">
      <dsp:nvSpPr>
        <dsp:cNvPr id="0" name=""/>
        <dsp:cNvSpPr/>
      </dsp:nvSpPr>
      <dsp:spPr>
        <a:xfrm rot="16200000">
          <a:off x="7062441" y="910677"/>
          <a:ext cx="2880320" cy="1058964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7379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Rusten</a:t>
          </a:r>
        </a:p>
      </dsp:txBody>
      <dsp:txXfrm rot="5400000">
        <a:off x="7973119" y="576063"/>
        <a:ext cx="1058964" cy="1728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9ABEE-3E94-4CA1-A688-12D310A6D9BF}">
      <dsp:nvSpPr>
        <dsp:cNvPr id="0" name=""/>
        <dsp:cNvSpPr/>
      </dsp:nvSpPr>
      <dsp:spPr>
        <a:xfrm>
          <a:off x="1116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Minder spierpijn</a:t>
          </a:r>
        </a:p>
      </dsp:txBody>
      <dsp:txXfrm>
        <a:off x="268872" y="1333799"/>
        <a:ext cx="1292841" cy="1292841"/>
      </dsp:txXfrm>
    </dsp:sp>
    <dsp:sp modelId="{F6C8E7E5-BB7D-465A-8C9A-833C7DCD3C64}">
      <dsp:nvSpPr>
        <dsp:cNvPr id="0" name=""/>
        <dsp:cNvSpPr/>
      </dsp:nvSpPr>
      <dsp:spPr>
        <a:xfrm>
          <a:off x="1463799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/>
            <a:t>Meer energie</a:t>
          </a:r>
        </a:p>
      </dsp:txBody>
      <dsp:txXfrm>
        <a:off x="1731555" y="1333799"/>
        <a:ext cx="1292841" cy="1292841"/>
      </dsp:txXfrm>
    </dsp:sp>
    <dsp:sp modelId="{ABEAAFE0-23C2-411E-8D18-6FA317D5722D}">
      <dsp:nvSpPr>
        <dsp:cNvPr id="0" name=""/>
        <dsp:cNvSpPr/>
      </dsp:nvSpPr>
      <dsp:spPr>
        <a:xfrm>
          <a:off x="2926481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Meer zelfvertrouwen</a:t>
          </a:r>
        </a:p>
      </dsp:txBody>
      <dsp:txXfrm>
        <a:off x="3194237" y="1333799"/>
        <a:ext cx="1292841" cy="1292841"/>
      </dsp:txXfrm>
    </dsp:sp>
    <dsp:sp modelId="{543142E6-79D6-45A2-9B21-1917100F7275}">
      <dsp:nvSpPr>
        <dsp:cNvPr id="0" name=""/>
        <dsp:cNvSpPr/>
      </dsp:nvSpPr>
      <dsp:spPr>
        <a:xfrm>
          <a:off x="4389164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Concentratie stijgt</a:t>
          </a:r>
        </a:p>
      </dsp:txBody>
      <dsp:txXfrm>
        <a:off x="4656920" y="1333799"/>
        <a:ext cx="1292841" cy="1292841"/>
      </dsp:txXfrm>
    </dsp:sp>
    <dsp:sp modelId="{00DF30CD-65C3-4307-9C7C-822E372E3F03}">
      <dsp:nvSpPr>
        <dsp:cNvPr id="0" name=""/>
        <dsp:cNvSpPr/>
      </dsp:nvSpPr>
      <dsp:spPr>
        <a:xfrm>
          <a:off x="5851847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Meer creativiteit</a:t>
          </a:r>
        </a:p>
      </dsp:txBody>
      <dsp:txXfrm>
        <a:off x="6119603" y="1333799"/>
        <a:ext cx="1292841" cy="1292841"/>
      </dsp:txXfrm>
    </dsp:sp>
    <dsp:sp modelId="{D3C2A4E6-6FCC-4743-A7B1-D27C07FA272A}">
      <dsp:nvSpPr>
        <dsp:cNvPr id="0" name=""/>
        <dsp:cNvSpPr/>
      </dsp:nvSpPr>
      <dsp:spPr>
        <a:xfrm>
          <a:off x="7314530" y="1066043"/>
          <a:ext cx="1828353" cy="1828353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0620" tIns="16510" rIns="10062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300" kern="1200" dirty="0"/>
            <a:t>Beter</a:t>
          </a:r>
          <a:r>
            <a:rPr lang="nl-BE" sz="1300" kern="1200" baseline="0" dirty="0"/>
            <a:t> voor je lichaam</a:t>
          </a:r>
          <a:endParaRPr lang="nl-BE" sz="1300" kern="1200" dirty="0"/>
        </a:p>
      </dsp:txBody>
      <dsp:txXfrm>
        <a:off x="7582286" y="1333799"/>
        <a:ext cx="1292841" cy="12928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2023-05-21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‹nr.›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nl-BE" dirty="0"/>
              <a:t>Onderwerp aankaarten omtrent zitten en staan</a:t>
            </a:r>
          </a:p>
          <a:p>
            <a:pPr marL="171450" indent="-171450">
              <a:buFontTx/>
              <a:buChar char="-"/>
            </a:pPr>
            <a:r>
              <a:rPr lang="nl-BE" dirty="0"/>
              <a:t>Omtrent een eindwerk </a:t>
            </a:r>
          </a:p>
          <a:p>
            <a:pPr marL="171450" indent="-171450">
              <a:buFontTx/>
              <a:buChar char="-"/>
            </a:pPr>
            <a:endParaRPr lang="nl-BE" dirty="0"/>
          </a:p>
          <a:p>
            <a:pPr marL="171450" indent="-171450">
              <a:buFontTx/>
              <a:buChar char="-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3397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Antwoorden worden 1 per 1 kort overlopen.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34020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Voorbeeld in functie van aandachtspunten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360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Leerlingen mogen nu eens hun houding aanpassen a.d.h.v. de opgesomde aandachtspunten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58338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Uitleg over wat de stickers zijn, hoe ze eruit zien en wat ze doen. </a:t>
            </a:r>
          </a:p>
          <a:p>
            <a:endParaRPr lang="nl-BE" dirty="0"/>
          </a:p>
          <a:p>
            <a:r>
              <a:rPr lang="nl-BE" dirty="0"/>
              <a:t>Belangrijk is om te vermelden dat de leerlingen zelf kiezen wanneer ze de sticker toepassen op zichzelf!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90354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Deze blauwe poster is voor sta gedrag en gebruik je als je ergens aan je positie een blauwe sticker ziet!</a:t>
            </a:r>
          </a:p>
          <a:p>
            <a:endParaRPr lang="nl-BE" dirty="0"/>
          </a:p>
          <a:p>
            <a:r>
              <a:rPr lang="nl-BE" b="1" dirty="0"/>
              <a:t>Dit is niet van toepassing momenteel aangezien er geen statafels zijn.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545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De roze poster is voor zitgedrag en gebruik je als je ergens een roze sticker ziet!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244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Pictogrammen bovenaan is de basishouding</a:t>
            </a:r>
          </a:p>
          <a:p>
            <a:r>
              <a:rPr lang="nl-BE" dirty="0"/>
              <a:t>Stap1: Je ziet de stickers</a:t>
            </a:r>
          </a:p>
          <a:p>
            <a:r>
              <a:rPr lang="nl-BE" dirty="0"/>
              <a:t>Stap 2: Je denkt/reflecteert over de vraagstelling van de sticker.</a:t>
            </a:r>
          </a:p>
          <a:p>
            <a:r>
              <a:rPr lang="nl-BE" dirty="0"/>
              <a:t>Stap 3: Je past je houding aan.</a:t>
            </a:r>
          </a:p>
          <a:p>
            <a:r>
              <a:rPr lang="nl-BE" dirty="0"/>
              <a:t>Stap 4: Je kijkt naar de poster die bij je sticker hoort en dubbelcheckt!</a:t>
            </a:r>
          </a:p>
          <a:p>
            <a:endParaRPr lang="nl-BE" dirty="0"/>
          </a:p>
          <a:p>
            <a:r>
              <a:rPr lang="nl-BE" b="1" dirty="0"/>
              <a:t>Zelfde als instructieblaadje aan de deur.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67861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b="1" dirty="0"/>
              <a:t>Enkele tips omtrent sta gedrag. </a:t>
            </a:r>
            <a:r>
              <a:rPr lang="nl-BE" dirty="0"/>
              <a:t>Deze tips kunnen ook gelden in andere lessen (natuurwetenschappen lokaal) waar er wel statafels zijn, …</a:t>
            </a:r>
          </a:p>
          <a:p>
            <a:endParaRPr lang="nl-BE" dirty="0"/>
          </a:p>
          <a:p>
            <a:r>
              <a:rPr lang="nl-BE" dirty="0"/>
              <a:t>Einde </a:t>
            </a:r>
            <a:r>
              <a:rPr lang="nl-BE" dirty="0" err="1"/>
              <a:t>PwP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4350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Duidelijk maken dat dit is om de leerling in te laten zien wat een gezonde houding is, hoe ze hier aan kunnen werken en wat de risico’s zijn.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8220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Tijdens de schooluren zitten leerlingen meer dan de helft van de tijd, en in het totaal gemiddeld 8 uur per dag!</a:t>
            </a:r>
          </a:p>
          <a:p>
            <a:r>
              <a:rPr lang="nl-BE" dirty="0"/>
              <a:t>Eventueel de vraag stellen als ze dit zelf veel vinden?</a:t>
            </a:r>
          </a:p>
          <a:p>
            <a:r>
              <a:rPr lang="nl-BE" dirty="0"/>
              <a:t>Dachten de leerlingen dat ze meer of minder uur per dag neerzaten?</a:t>
            </a:r>
          </a:p>
          <a:p>
            <a:r>
              <a:rPr lang="nl-BE" dirty="0"/>
              <a:t>Denken ze dat dit gezond is?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846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Leerkracht stelt de vraag “Waar zouden jullie overal zitten doorheen de dag, geef maar enkele voorbeelden?”</a:t>
            </a:r>
          </a:p>
          <a:p>
            <a:r>
              <a:rPr lang="nl-BE" dirty="0"/>
              <a:t>De leerlingen even laten antwoorden en dan de correcte antwoorden overlopen.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66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Leerkracht stelt de vraag “Oké, we weten nu al waar we zitten maar weten we ook waarom correct </a:t>
            </a:r>
            <a:r>
              <a:rPr lang="nl-BE" b="1" dirty="0"/>
              <a:t>zitten en staan </a:t>
            </a:r>
            <a:r>
              <a:rPr lang="nl-BE" b="0" dirty="0"/>
              <a:t>belangrijk zou kunnen zijn?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dirty="0"/>
              <a:t>De leerlingen even laten antwoorden en dan de correcte antwoorden overlopen.</a:t>
            </a:r>
          </a:p>
          <a:p>
            <a:endParaRPr lang="nl-BE" b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8479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ko-KR" dirty="0"/>
              <a:t>De leerkracht verdeeld de klas in 4 groepen (1,2,3 en 4) deze groepen krijgen elk 2 minuten om te denken over aandachtspunten omtrent zitten of staan.  De Leerkracht vraagt na de 2 minuten naar antwoorden.</a:t>
            </a:r>
          </a:p>
          <a:p>
            <a:r>
              <a:rPr lang="nl-BE" altLang="ko-KR" dirty="0"/>
              <a:t>De groepen mag de leerkracht zelf verdelen, afhankelijk van het aantal leerlingen.</a:t>
            </a:r>
          </a:p>
          <a:p>
            <a:r>
              <a:rPr lang="nl-BE" altLang="ko-KR" dirty="0"/>
              <a:t>De leerlingen mogen noteren of elk een aandachtspunt onthouden. (keuze </a:t>
            </a:r>
            <a:r>
              <a:rPr lang="nl-BE" altLang="ko-KR" dirty="0" err="1"/>
              <a:t>leekracht</a:t>
            </a:r>
            <a:r>
              <a:rPr lang="nl-BE" altLang="ko-KR" dirty="0"/>
              <a:t>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476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Antwoorden worden 1 per 1 kort overlopen.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2385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Voorbeeld in functie van aandachtspunten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217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Leerlingen mogen nu eens hun houding aanpassen a.d.h.v. de opgesomde aandachtspunten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29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10" Type="http://schemas.openxmlformats.org/officeDocument/2006/relationships/image" Target="../media/image43.svg"/><Relationship Id="rId4" Type="http://schemas.openxmlformats.org/officeDocument/2006/relationships/image" Target="../media/image37.svg"/><Relationship Id="rId9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gonomiesite.be/ergonomie-2/" TargetMode="External"/><Relationship Id="rId2" Type="http://schemas.openxmlformats.org/officeDocument/2006/relationships/hyperlink" Target="https://www.schoolergonomie.nl/visie-op-goed-zitten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hyperlink" Target="https://www.gezondleven.be/leerlijnen/goede-lichaamshouding-en-veilig-bewegen-1ste-graad-s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9.png"/><Relationship Id="rId18" Type="http://schemas.openxmlformats.org/officeDocument/2006/relationships/image" Target="../media/image14.svg"/><Relationship Id="rId3" Type="http://schemas.openxmlformats.org/officeDocument/2006/relationships/diagramData" Target="../diagrams/data1.xml"/><Relationship Id="rId21" Type="http://schemas.openxmlformats.org/officeDocument/2006/relationships/image" Target="../media/image17.png"/><Relationship Id="rId7" Type="http://schemas.microsoft.com/office/2007/relationships/diagramDrawing" Target="../diagrams/drawing1.xml"/><Relationship Id="rId12" Type="http://schemas.openxmlformats.org/officeDocument/2006/relationships/image" Target="../media/image8.svg"/><Relationship Id="rId1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2.svg"/><Relationship Id="rId20" Type="http://schemas.openxmlformats.org/officeDocument/2006/relationships/image" Target="../media/image16.sv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7.pn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11.png"/><Relationship Id="rId10" Type="http://schemas.openxmlformats.org/officeDocument/2006/relationships/image" Target="../media/image6.svg"/><Relationship Id="rId19" Type="http://schemas.openxmlformats.org/officeDocument/2006/relationships/image" Target="../media/image1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Relationship Id="rId14" Type="http://schemas.openxmlformats.org/officeDocument/2006/relationships/image" Target="../media/image10.svg"/><Relationship Id="rId22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4.jpeg"/><Relationship Id="rId7" Type="http://schemas.openxmlformats.org/officeDocument/2006/relationships/diagramColors" Target="../diagrams/colors2.xml"/><Relationship Id="rId12" Type="http://schemas.openxmlformats.org/officeDocument/2006/relationships/image" Target="../media/image22.svg"/><Relationship Id="rId17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6.sv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21.png"/><Relationship Id="rId5" Type="http://schemas.openxmlformats.org/officeDocument/2006/relationships/diagramLayout" Target="../diagrams/layout2.xml"/><Relationship Id="rId15" Type="http://schemas.openxmlformats.org/officeDocument/2006/relationships/image" Target="../media/image25.png"/><Relationship Id="rId10" Type="http://schemas.openxmlformats.org/officeDocument/2006/relationships/image" Target="../media/image20.svg"/><Relationship Id="rId19" Type="http://schemas.openxmlformats.org/officeDocument/2006/relationships/image" Target="../media/image29.svg"/><Relationship Id="rId4" Type="http://schemas.openxmlformats.org/officeDocument/2006/relationships/diagramData" Target="../diagrams/data2.xml"/><Relationship Id="rId9" Type="http://schemas.openxmlformats.org/officeDocument/2006/relationships/image" Target="../media/image19.png"/><Relationship Id="rId14" Type="http://schemas.openxmlformats.org/officeDocument/2006/relationships/image" Target="../media/image2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jpeg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73298" y="1347614"/>
            <a:ext cx="3894981" cy="29523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sz="6000" dirty="0" err="1"/>
              <a:t>Zitten</a:t>
            </a:r>
            <a:r>
              <a:rPr lang="en-US" altLang="ko-KR" sz="6000" dirty="0"/>
              <a:t> </a:t>
            </a:r>
            <a:r>
              <a:rPr lang="en-US" altLang="ko-KR" sz="6000" dirty="0" err="1"/>
              <a:t>en</a:t>
            </a:r>
            <a:r>
              <a:rPr lang="en-US" altLang="ko-KR" sz="6000" dirty="0"/>
              <a:t> </a:t>
            </a:r>
            <a:r>
              <a:rPr lang="en-US" altLang="ko-KR" sz="6000" dirty="0" err="1"/>
              <a:t>staan</a:t>
            </a:r>
            <a:r>
              <a:rPr lang="en-US" altLang="ko-KR" sz="6000" dirty="0"/>
              <a:t> in </a:t>
            </a:r>
            <a:r>
              <a:rPr lang="en-US" altLang="ko-KR" sz="6000" dirty="0" err="1"/>
              <a:t>jouw</a:t>
            </a:r>
            <a:r>
              <a:rPr lang="en-US" altLang="ko-KR" sz="6000" dirty="0"/>
              <a:t> </a:t>
            </a:r>
            <a:r>
              <a:rPr lang="en-US" altLang="ko-KR" sz="6000" dirty="0" err="1"/>
              <a:t>klas</a:t>
            </a:r>
            <a:r>
              <a:rPr lang="en-US" altLang="ko-KR" sz="6000" dirty="0"/>
              <a:t>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7211" y="4680859"/>
            <a:ext cx="3816424" cy="504056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sz="900" dirty="0"/>
              <a:t>Storm Pape</a:t>
            </a:r>
          </a:p>
        </p:txBody>
      </p:sp>
      <p:pic>
        <p:nvPicPr>
          <p:cNvPr id="1028" name="Picture 4" descr="STE(A)M Sessies | Howest">
            <a:extLst>
              <a:ext uri="{FF2B5EF4-FFF2-40B4-BE49-F238E27FC236}">
                <a16:creationId xmlns:a16="http://schemas.microsoft.com/office/drawing/2014/main" id="{EC3AC3EE-0F28-75F2-BDC4-5D97E7679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075806"/>
            <a:ext cx="2621285" cy="134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altLang="ko-KR" dirty="0"/>
              <a:t>Staan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 err="1"/>
              <a:t>Aandachtspunten</a:t>
            </a:r>
            <a:endParaRPr lang="en-US" alt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53895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1149859" y="1449543"/>
            <a:ext cx="2592288" cy="678692"/>
            <a:chOff x="803640" y="3362835"/>
            <a:chExt cx="2059657" cy="678692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Verdeel je gewicht over beide voeten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73577" y="2219193"/>
            <a:ext cx="2732482" cy="856747"/>
            <a:chOff x="803640" y="3362835"/>
            <a:chExt cx="2171046" cy="856747"/>
          </a:xfrm>
        </p:grpSpPr>
        <p:sp>
          <p:nvSpPr>
            <p:cNvPr id="45" name="TextBox 44"/>
            <p:cNvSpPr txBox="1"/>
            <p:nvPr/>
          </p:nvSpPr>
          <p:spPr>
            <a:xfrm>
              <a:off x="915029" y="3757917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Plaats je voeten op gelijke lijn met je schouders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80706" y="3554021"/>
            <a:ext cx="2592288" cy="494026"/>
            <a:chOff x="803640" y="3362835"/>
            <a:chExt cx="2059657" cy="494026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Lichte buiging door de knieën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91529" y="1905570"/>
            <a:ext cx="2592288" cy="678692"/>
            <a:chOff x="803640" y="3362835"/>
            <a:chExt cx="2059657" cy="678692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Sta rechtop, geen ingezakte houding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683156" y="3049216"/>
            <a:ext cx="2592288" cy="494026"/>
            <a:chOff x="803640" y="3362835"/>
            <a:chExt cx="2059657" cy="494026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Rug en hoofd rechtop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Oval 44">
            <a:extLst>
              <a:ext uri="{FF2B5EF4-FFF2-40B4-BE49-F238E27FC236}">
                <a16:creationId xmlns:a16="http://schemas.microsoft.com/office/drawing/2014/main" id="{D89AC495-B7E1-DC28-B0C7-66A2E39AFC41}"/>
              </a:ext>
            </a:extLst>
          </p:cNvPr>
          <p:cNvSpPr>
            <a:spLocks noChangeAspect="1"/>
          </p:cNvSpPr>
          <p:nvPr/>
        </p:nvSpPr>
        <p:spPr>
          <a:xfrm>
            <a:off x="4035766" y="1930368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Oval 44">
            <a:extLst>
              <a:ext uri="{FF2B5EF4-FFF2-40B4-BE49-F238E27FC236}">
                <a16:creationId xmlns:a16="http://schemas.microsoft.com/office/drawing/2014/main" id="{C381EC19-42CA-4D3E-8FC1-9296D0BB59CB}"/>
              </a:ext>
            </a:extLst>
          </p:cNvPr>
          <p:cNvSpPr>
            <a:spLocks noChangeAspect="1"/>
          </p:cNvSpPr>
          <p:nvPr/>
        </p:nvSpPr>
        <p:spPr>
          <a:xfrm>
            <a:off x="4806900" y="2439963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Oval 44">
            <a:extLst>
              <a:ext uri="{FF2B5EF4-FFF2-40B4-BE49-F238E27FC236}">
                <a16:creationId xmlns:a16="http://schemas.microsoft.com/office/drawing/2014/main" id="{BCD82DCE-39EC-1E39-FF52-832B6C5EF5CD}"/>
              </a:ext>
            </a:extLst>
          </p:cNvPr>
          <p:cNvSpPr>
            <a:spLocks noChangeAspect="1"/>
          </p:cNvSpPr>
          <p:nvPr/>
        </p:nvSpPr>
        <p:spPr>
          <a:xfrm>
            <a:off x="4035766" y="29190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Oval 44">
            <a:extLst>
              <a:ext uri="{FF2B5EF4-FFF2-40B4-BE49-F238E27FC236}">
                <a16:creationId xmlns:a16="http://schemas.microsoft.com/office/drawing/2014/main" id="{41A1A61E-A402-5730-80F9-8E6939806140}"/>
              </a:ext>
            </a:extLst>
          </p:cNvPr>
          <p:cNvSpPr>
            <a:spLocks noChangeAspect="1"/>
          </p:cNvSpPr>
          <p:nvPr/>
        </p:nvSpPr>
        <p:spPr>
          <a:xfrm>
            <a:off x="4814567" y="3401386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Oval 44">
            <a:extLst>
              <a:ext uri="{FF2B5EF4-FFF2-40B4-BE49-F238E27FC236}">
                <a16:creationId xmlns:a16="http://schemas.microsoft.com/office/drawing/2014/main" id="{EFC2F3FD-02D6-B66A-2843-06FFC88EA060}"/>
              </a:ext>
            </a:extLst>
          </p:cNvPr>
          <p:cNvSpPr>
            <a:spLocks noChangeAspect="1"/>
          </p:cNvSpPr>
          <p:nvPr/>
        </p:nvSpPr>
        <p:spPr>
          <a:xfrm>
            <a:off x="4035766" y="3889518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pic>
        <p:nvPicPr>
          <p:cNvPr id="9" name="Picture 4" descr="STE(A)M Sessies | Howest">
            <a:extLst>
              <a:ext uri="{FF2B5EF4-FFF2-40B4-BE49-F238E27FC236}">
                <a16:creationId xmlns:a16="http://schemas.microsoft.com/office/drawing/2014/main" id="{24905555-5ABB-D27E-6A3F-1D547F94C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47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895551B1-019D-0464-D765-19187D0B33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74A5724-C995-694C-1A73-A06824A81B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AD33C7A0-8908-96CF-5EC3-31E8DB13F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 descr="Afbeelding met tekst&#10;&#10;Automatisch gegenereerde beschrijving">
            <a:extLst>
              <a:ext uri="{FF2B5EF4-FFF2-40B4-BE49-F238E27FC236}">
                <a16:creationId xmlns:a16="http://schemas.microsoft.com/office/drawing/2014/main" id="{7C631EAA-3A55-377A-FCDD-D43AABE846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642937"/>
            <a:ext cx="2924175" cy="3857625"/>
          </a:xfrm>
          <a:prstGeom prst="rect">
            <a:avLst/>
          </a:prstGeom>
        </p:spPr>
      </p:pic>
      <p:sp>
        <p:nvSpPr>
          <p:cNvPr id="5" name="TextBox 41">
            <a:extLst>
              <a:ext uri="{FF2B5EF4-FFF2-40B4-BE49-F238E27FC236}">
                <a16:creationId xmlns:a16="http://schemas.microsoft.com/office/drawing/2014/main" id="{637CB8A6-9859-7939-E6C1-4E879B0FEB9E}"/>
              </a:ext>
            </a:extLst>
          </p:cNvPr>
          <p:cNvSpPr txBox="1"/>
          <p:nvPr/>
        </p:nvSpPr>
        <p:spPr>
          <a:xfrm>
            <a:off x="348882" y="365187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Verdeel je gewicht over </a:t>
            </a:r>
          </a:p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beide voeten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AEEDEB4-1153-7084-BD1F-94F5C0098918}"/>
              </a:ext>
            </a:extLst>
          </p:cNvPr>
          <p:cNvSpPr txBox="1"/>
          <p:nvPr/>
        </p:nvSpPr>
        <p:spPr>
          <a:xfrm>
            <a:off x="-29642" y="1507033"/>
            <a:ext cx="45769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 rechtop, geen ingezakte houding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0A91C368-CBDE-702E-29F7-B6AF6FA9A3C9}"/>
              </a:ext>
            </a:extLst>
          </p:cNvPr>
          <p:cNvSpPr txBox="1"/>
          <p:nvPr/>
        </p:nvSpPr>
        <p:spPr>
          <a:xfrm>
            <a:off x="4893573" y="2225203"/>
            <a:ext cx="5372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Plaats je voeten op gelijke </a:t>
            </a:r>
          </a:p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lijn met je schouders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1" name="Group 46">
            <a:extLst>
              <a:ext uri="{FF2B5EF4-FFF2-40B4-BE49-F238E27FC236}">
                <a16:creationId xmlns:a16="http://schemas.microsoft.com/office/drawing/2014/main" id="{9BD552D3-93F6-2E91-290E-CE90B9E67D5D}"/>
              </a:ext>
            </a:extLst>
          </p:cNvPr>
          <p:cNvGrpSpPr/>
          <p:nvPr/>
        </p:nvGrpSpPr>
        <p:grpSpPr>
          <a:xfrm>
            <a:off x="6205862" y="2999992"/>
            <a:ext cx="2592288" cy="494026"/>
            <a:chOff x="803640" y="3362835"/>
            <a:chExt cx="2059657" cy="494026"/>
          </a:xfrm>
        </p:grpSpPr>
        <p:sp>
          <p:nvSpPr>
            <p:cNvPr id="12" name="TextBox 47">
              <a:extLst>
                <a:ext uri="{FF2B5EF4-FFF2-40B4-BE49-F238E27FC236}">
                  <a16:creationId xmlns:a16="http://schemas.microsoft.com/office/drawing/2014/main" id="{27856835-81C0-FFBC-843E-B99FD089D1E9}"/>
                </a:ext>
              </a:extLst>
            </p:cNvPr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BE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Lichte buiging door de knieën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48">
              <a:extLst>
                <a:ext uri="{FF2B5EF4-FFF2-40B4-BE49-F238E27FC236}">
                  <a16:creationId xmlns:a16="http://schemas.microsoft.com/office/drawing/2014/main" id="{131DC18F-BF96-968D-7962-A88408E911B5}"/>
                </a:ext>
              </a:extLst>
            </p:cNvPr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5" name="Tekstvak 14">
            <a:extLst>
              <a:ext uri="{FF2B5EF4-FFF2-40B4-BE49-F238E27FC236}">
                <a16:creationId xmlns:a16="http://schemas.microsoft.com/office/drawing/2014/main" id="{939D341B-F71D-45FB-D2C4-A998BB94CB32}"/>
              </a:ext>
            </a:extLst>
          </p:cNvPr>
          <p:cNvSpPr txBox="1"/>
          <p:nvPr/>
        </p:nvSpPr>
        <p:spPr>
          <a:xfrm>
            <a:off x="6732240" y="1050008"/>
            <a:ext cx="51335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Rug en hoofd rechtop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6" name="Rechte verbindingslijn met pijl 15">
            <a:extLst>
              <a:ext uri="{FF2B5EF4-FFF2-40B4-BE49-F238E27FC236}">
                <a16:creationId xmlns:a16="http://schemas.microsoft.com/office/drawing/2014/main" id="{56C595F7-C88C-E36A-5BA8-9C12EF3293F0}"/>
              </a:ext>
            </a:extLst>
          </p:cNvPr>
          <p:cNvCxnSpPr>
            <a:cxnSpLocks/>
          </p:cNvCxnSpPr>
          <p:nvPr/>
        </p:nvCxnSpPr>
        <p:spPr>
          <a:xfrm>
            <a:off x="2627784" y="3882702"/>
            <a:ext cx="2404033" cy="23083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met pijl 18">
            <a:extLst>
              <a:ext uri="{FF2B5EF4-FFF2-40B4-BE49-F238E27FC236}">
                <a16:creationId xmlns:a16="http://schemas.microsoft.com/office/drawing/2014/main" id="{3BBB9443-8C5E-842B-4B60-89F95678CBC9}"/>
              </a:ext>
            </a:extLst>
          </p:cNvPr>
          <p:cNvCxnSpPr>
            <a:cxnSpLocks/>
          </p:cNvCxnSpPr>
          <p:nvPr/>
        </p:nvCxnSpPr>
        <p:spPr>
          <a:xfrm flipH="1" flipV="1">
            <a:off x="6025589" y="1139974"/>
            <a:ext cx="706651" cy="217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Rechte verbindingslijn met pijl 25">
            <a:extLst>
              <a:ext uri="{FF2B5EF4-FFF2-40B4-BE49-F238E27FC236}">
                <a16:creationId xmlns:a16="http://schemas.microsoft.com/office/drawing/2014/main" id="{17B5F102-92B4-5478-093D-D90C6912A2E5}"/>
              </a:ext>
            </a:extLst>
          </p:cNvPr>
          <p:cNvCxnSpPr>
            <a:cxnSpLocks/>
          </p:cNvCxnSpPr>
          <p:nvPr/>
        </p:nvCxnSpPr>
        <p:spPr>
          <a:xfrm flipH="1">
            <a:off x="5779709" y="2324932"/>
            <a:ext cx="741378" cy="159956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Rechte verbindingslijn met pijl 28">
            <a:extLst>
              <a:ext uri="{FF2B5EF4-FFF2-40B4-BE49-F238E27FC236}">
                <a16:creationId xmlns:a16="http://schemas.microsoft.com/office/drawing/2014/main" id="{FC57FA65-5E4E-0E93-E4C3-C87BC4EF0F7E}"/>
              </a:ext>
            </a:extLst>
          </p:cNvPr>
          <p:cNvCxnSpPr>
            <a:cxnSpLocks/>
          </p:cNvCxnSpPr>
          <p:nvPr/>
        </p:nvCxnSpPr>
        <p:spPr>
          <a:xfrm flipH="1" flipV="1">
            <a:off x="5821490" y="1475285"/>
            <a:ext cx="711931" cy="86342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Linkeraccolade 30">
            <a:extLst>
              <a:ext uri="{FF2B5EF4-FFF2-40B4-BE49-F238E27FC236}">
                <a16:creationId xmlns:a16="http://schemas.microsoft.com/office/drawing/2014/main" id="{F0646354-9334-4EDF-E780-077427EBAB84}"/>
              </a:ext>
            </a:extLst>
          </p:cNvPr>
          <p:cNvSpPr/>
          <p:nvPr/>
        </p:nvSpPr>
        <p:spPr>
          <a:xfrm>
            <a:off x="2846502" y="1114847"/>
            <a:ext cx="426660" cy="3542790"/>
          </a:xfrm>
          <a:prstGeom prst="leftBrace">
            <a:avLst>
              <a:gd name="adj1" fmla="val 0"/>
              <a:gd name="adj2" fmla="val 15774"/>
            </a:avLst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32" name="Rechte verbindingslijn met pijl 31">
            <a:extLst>
              <a:ext uri="{FF2B5EF4-FFF2-40B4-BE49-F238E27FC236}">
                <a16:creationId xmlns:a16="http://schemas.microsoft.com/office/drawing/2014/main" id="{4A822E45-A4B1-ECE7-E07D-5325A7D7FCA1}"/>
              </a:ext>
            </a:extLst>
          </p:cNvPr>
          <p:cNvCxnSpPr>
            <a:cxnSpLocks/>
          </p:cNvCxnSpPr>
          <p:nvPr/>
        </p:nvCxnSpPr>
        <p:spPr>
          <a:xfrm flipH="1" flipV="1">
            <a:off x="5741609" y="3294799"/>
            <a:ext cx="706651" cy="21766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76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0F0A234A-90C4-B63B-8C4C-4DEB1FF7EA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3" y="2067694"/>
            <a:ext cx="9144000" cy="576064"/>
          </a:xfrm>
        </p:spPr>
        <p:txBody>
          <a:bodyPr/>
          <a:lstStyle/>
          <a:p>
            <a:r>
              <a:rPr lang="nl-BE" sz="6000"/>
              <a:t>UITPROBEREN</a:t>
            </a:r>
            <a:endParaRPr lang="nl-BE" sz="6000" dirty="0"/>
          </a:p>
        </p:txBody>
      </p:sp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92F09CB0-62B5-EF4F-C4A5-C65EA7098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7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51B8C4-6A04-4349-A2DB-9E73B237B8C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584212" y="-56277"/>
            <a:ext cx="4571999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Wat zijn deze stickers?</a:t>
            </a:r>
          </a:p>
          <a:p>
            <a:pPr marL="0" indent="0">
              <a:buNone/>
            </a:pP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148064" y="4471493"/>
            <a:ext cx="360040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" name="Tekstvak 2">
            <a:extLst>
              <a:ext uri="{FF2B5EF4-FFF2-40B4-BE49-F238E27FC236}">
                <a16:creationId xmlns:a16="http://schemas.microsoft.com/office/drawing/2014/main" id="{AEE73C17-0EFF-ECA8-F504-041E47E995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4" y="204188"/>
            <a:ext cx="4120412" cy="718979"/>
          </a:xfrm>
          <a:prstGeom prst="rect">
            <a:avLst/>
          </a:prstGeom>
          <a:solidFill>
            <a:srgbClr val="FF09C4"/>
          </a:solidFill>
          <a:ln w="9525">
            <a:solidFill>
              <a:srgbClr val="FF09C4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Zit je goed?</a:t>
            </a:r>
            <a:endParaRPr lang="nl-BE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27568860-84D4-8A16-87F3-96C7C89C1664}"/>
              </a:ext>
            </a:extLst>
          </p:cNvPr>
          <p:cNvSpPr/>
          <p:nvPr/>
        </p:nvSpPr>
        <p:spPr>
          <a:xfrm>
            <a:off x="254888" y="967902"/>
            <a:ext cx="4088159" cy="791285"/>
          </a:xfrm>
          <a:prstGeom prst="rect">
            <a:avLst/>
          </a:prstGeom>
          <a:solidFill>
            <a:srgbClr val="0BE6FD"/>
          </a:solidFill>
          <a:ln>
            <a:solidFill>
              <a:srgbClr val="0BE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 je goed?</a:t>
            </a:r>
            <a:endParaRPr lang="nl-BE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kstvak 2">
            <a:extLst>
              <a:ext uri="{FF2B5EF4-FFF2-40B4-BE49-F238E27FC236}">
                <a16:creationId xmlns:a16="http://schemas.microsoft.com/office/drawing/2014/main" id="{F5497E20-59C2-1FBF-2A8F-F8AC37B9B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4" y="1800612"/>
            <a:ext cx="4120412" cy="718979"/>
          </a:xfrm>
          <a:prstGeom prst="rect">
            <a:avLst/>
          </a:prstGeom>
          <a:solidFill>
            <a:srgbClr val="FF09C4"/>
          </a:solidFill>
          <a:ln w="9525">
            <a:solidFill>
              <a:srgbClr val="FF09C4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Zit je goed?</a:t>
            </a:r>
            <a:endParaRPr lang="nl-BE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0851D9C3-5B19-69F7-2D99-028E15C97E88}"/>
              </a:ext>
            </a:extLst>
          </p:cNvPr>
          <p:cNvSpPr/>
          <p:nvPr/>
        </p:nvSpPr>
        <p:spPr>
          <a:xfrm>
            <a:off x="241920" y="2564876"/>
            <a:ext cx="4088159" cy="791285"/>
          </a:xfrm>
          <a:prstGeom prst="rect">
            <a:avLst/>
          </a:prstGeom>
          <a:solidFill>
            <a:srgbClr val="0BE6FD"/>
          </a:solidFill>
          <a:ln>
            <a:solidFill>
              <a:srgbClr val="0BE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 je goed?</a:t>
            </a:r>
            <a:endParaRPr lang="nl-BE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kstvak 2">
            <a:extLst>
              <a:ext uri="{FF2B5EF4-FFF2-40B4-BE49-F238E27FC236}">
                <a16:creationId xmlns:a16="http://schemas.microsoft.com/office/drawing/2014/main" id="{41C697D9-A099-FEA2-223C-A92387098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4" y="3392314"/>
            <a:ext cx="4120412" cy="718979"/>
          </a:xfrm>
          <a:prstGeom prst="rect">
            <a:avLst/>
          </a:prstGeom>
          <a:solidFill>
            <a:srgbClr val="FF09C4"/>
          </a:solidFill>
          <a:ln w="9525">
            <a:solidFill>
              <a:srgbClr val="FF09C4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Zit je goed?</a:t>
            </a:r>
            <a:endParaRPr lang="nl-BE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0EA3181-D193-0793-DD71-C23D4410CA0C}"/>
              </a:ext>
            </a:extLst>
          </p:cNvPr>
          <p:cNvSpPr/>
          <p:nvPr/>
        </p:nvSpPr>
        <p:spPr>
          <a:xfrm>
            <a:off x="267099" y="4156579"/>
            <a:ext cx="4088159" cy="791285"/>
          </a:xfrm>
          <a:prstGeom prst="rect">
            <a:avLst/>
          </a:prstGeom>
          <a:solidFill>
            <a:srgbClr val="0BE6FD"/>
          </a:solidFill>
          <a:ln>
            <a:solidFill>
              <a:srgbClr val="0BE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4000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 je goed?</a:t>
            </a:r>
            <a:endParaRPr lang="nl-BE" sz="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5A2C06C3-0256-E986-A82B-CCB26DAF8EA3}"/>
              </a:ext>
            </a:extLst>
          </p:cNvPr>
          <p:cNvSpPr txBox="1"/>
          <p:nvPr/>
        </p:nvSpPr>
        <p:spPr>
          <a:xfrm>
            <a:off x="4612771" y="670171"/>
            <a:ext cx="4514880" cy="5564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nl-BE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1</a:t>
            </a:r>
            <a:r>
              <a:rPr lang="nl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ziet de sticker en de vraag</a:t>
            </a:r>
            <a:endParaRPr lang="nl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nl-BE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2</a:t>
            </a:r>
            <a:r>
              <a:rPr lang="nl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nl-B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denkt na</a:t>
            </a: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over de vraag</a:t>
            </a:r>
            <a:endParaRPr lang="nl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nl-BE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3</a:t>
            </a:r>
            <a:r>
              <a:rPr lang="nl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past je houding eventueel aan!</a:t>
            </a:r>
            <a:endParaRPr lang="nl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  <a:p>
            <a:pPr latinLnBrk="1">
              <a:lnSpc>
                <a:spcPct val="107000"/>
              </a:lnSpc>
              <a:spcAft>
                <a:spcPts val="800"/>
              </a:spcAft>
            </a:pPr>
            <a:r>
              <a:rPr lang="nl-BE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STAP 4</a:t>
            </a:r>
            <a:r>
              <a:rPr lang="nl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dubbelcheckt via de poster van</a:t>
            </a:r>
            <a:b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BE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het zelfde kleur</a:t>
            </a:r>
            <a:endParaRPr lang="nl-B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BE" dirty="0"/>
          </a:p>
          <a:p>
            <a:endParaRPr lang="nl-BE" dirty="0"/>
          </a:p>
          <a:p>
            <a:pPr algn="ctr"/>
            <a:r>
              <a:rPr lang="nl-BE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Wanneer gebruik je dit?</a:t>
            </a:r>
          </a:p>
          <a:p>
            <a:endParaRPr lang="nl-BE" dirty="0"/>
          </a:p>
          <a:p>
            <a:pPr algn="ctr"/>
            <a:r>
              <a:rPr lang="nl-BE" dirty="0"/>
              <a:t>Vrije keuze!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pPr marL="285750" indent="-285750">
              <a:buFontTx/>
              <a:buChar char="-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91264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5580112" y="2067694"/>
            <a:ext cx="4104456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Poster staan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pic>
        <p:nvPicPr>
          <p:cNvPr id="11" name="Tijdelijke aanduiding voor afbeelding 10">
            <a:extLst>
              <a:ext uri="{FF2B5EF4-FFF2-40B4-BE49-F238E27FC236}">
                <a16:creationId xmlns:a16="http://schemas.microsoft.com/office/drawing/2014/main" id="{A5933A05-584B-085C-ADC8-1F45507CF01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37" t="25605" r="18888" b="14195"/>
          <a:stretch/>
        </p:blipFill>
        <p:spPr>
          <a:xfrm>
            <a:off x="323528" y="249491"/>
            <a:ext cx="3672408" cy="4644516"/>
          </a:xfrm>
        </p:spPr>
      </p:pic>
    </p:spTree>
    <p:extLst>
      <p:ext uri="{BB962C8B-B14F-4D97-AF65-F5344CB8AC3E}">
        <p14:creationId xmlns:p14="http://schemas.microsoft.com/office/powerpoint/2010/main" val="135191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 descr="Afbeelding met tekst&#10;&#10;Automatisch gegenereerde beschrijving">
            <a:extLst>
              <a:ext uri="{FF2B5EF4-FFF2-40B4-BE49-F238E27FC236}">
                <a16:creationId xmlns:a16="http://schemas.microsoft.com/office/drawing/2014/main" id="{95AB63FB-1D42-EE15-6B05-955250397B9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51" t="9401" r="11253" b="5201"/>
          <a:stretch/>
        </p:blipFill>
        <p:spPr>
          <a:xfrm>
            <a:off x="395536" y="271604"/>
            <a:ext cx="3846146" cy="4600292"/>
          </a:xfrm>
        </p:spPr>
      </p:pic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5508104" y="2067694"/>
            <a:ext cx="4104456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Poster zitten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148064" y="4471493"/>
            <a:ext cx="360040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89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raphic 22" descr="Oog met effen opvulling">
            <a:extLst>
              <a:ext uri="{FF2B5EF4-FFF2-40B4-BE49-F238E27FC236}">
                <a16:creationId xmlns:a16="http://schemas.microsoft.com/office/drawing/2014/main" id="{B0383246-0E50-59FD-9456-CB90846886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6693" y="2707629"/>
            <a:ext cx="1707684" cy="1707684"/>
          </a:xfrm>
          <a:prstGeom prst="rect">
            <a:avLst/>
          </a:prstGeom>
        </p:spPr>
      </p:pic>
      <p:pic>
        <p:nvPicPr>
          <p:cNvPr id="26" name="Graphic 25" descr="Bureaustoel met effen opvulling">
            <a:extLst>
              <a:ext uri="{FF2B5EF4-FFF2-40B4-BE49-F238E27FC236}">
                <a16:creationId xmlns:a16="http://schemas.microsoft.com/office/drawing/2014/main" id="{254EFD46-C72D-A714-1A59-0671A333F2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63888" y="483518"/>
            <a:ext cx="914400" cy="914400"/>
          </a:xfrm>
          <a:prstGeom prst="rect">
            <a:avLst/>
          </a:prstGeom>
        </p:spPr>
      </p:pic>
      <p:pic>
        <p:nvPicPr>
          <p:cNvPr id="15" name="Graphic 14" descr="Man met effen opvulling">
            <a:extLst>
              <a:ext uri="{FF2B5EF4-FFF2-40B4-BE49-F238E27FC236}">
                <a16:creationId xmlns:a16="http://schemas.microsoft.com/office/drawing/2014/main" id="{350CD770-02AF-4C94-1128-173B853887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021088" y="215360"/>
            <a:ext cx="1148579" cy="1148579"/>
          </a:xfrm>
          <a:prstGeom prst="rect">
            <a:avLst/>
          </a:prstGeom>
        </p:spPr>
      </p:pic>
      <p:pic>
        <p:nvPicPr>
          <p:cNvPr id="27" name="Graphic 26" descr="Bureaustoel met effen opvulling">
            <a:extLst>
              <a:ext uri="{FF2B5EF4-FFF2-40B4-BE49-F238E27FC236}">
                <a16:creationId xmlns:a16="http://schemas.microsoft.com/office/drawing/2014/main" id="{F6B9AEF3-54D6-585A-663A-A7E0A7C8D8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29174" y="3104270"/>
            <a:ext cx="914401" cy="914401"/>
          </a:xfrm>
          <a:prstGeom prst="rect">
            <a:avLst/>
          </a:prstGeom>
        </p:spPr>
      </p:pic>
      <p:pic>
        <p:nvPicPr>
          <p:cNvPr id="28" name="Graphic 27" descr="Man met effen opvulling">
            <a:extLst>
              <a:ext uri="{FF2B5EF4-FFF2-40B4-BE49-F238E27FC236}">
                <a16:creationId xmlns:a16="http://schemas.microsoft.com/office/drawing/2014/main" id="{DB793A13-2895-E17B-CF16-3BF8E76D04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13813" y="2787774"/>
            <a:ext cx="1157800" cy="1157800"/>
          </a:xfrm>
          <a:prstGeom prst="rect">
            <a:avLst/>
          </a:prstGeom>
        </p:spPr>
      </p:pic>
      <p:sp>
        <p:nvSpPr>
          <p:cNvPr id="30" name="Tekstvak 29">
            <a:extLst>
              <a:ext uri="{FF2B5EF4-FFF2-40B4-BE49-F238E27FC236}">
                <a16:creationId xmlns:a16="http://schemas.microsoft.com/office/drawing/2014/main" id="{436F2180-CD73-4C17-0846-F4A38404B833}"/>
              </a:ext>
            </a:extLst>
          </p:cNvPr>
          <p:cNvSpPr txBox="1"/>
          <p:nvPr/>
        </p:nvSpPr>
        <p:spPr>
          <a:xfrm>
            <a:off x="755576" y="2387084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STAP 1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8D5DA307-0B01-6791-2CD7-503B4DA2E39A}"/>
              </a:ext>
            </a:extLst>
          </p:cNvPr>
          <p:cNvSpPr txBox="1"/>
          <p:nvPr/>
        </p:nvSpPr>
        <p:spPr>
          <a:xfrm>
            <a:off x="3113320" y="238708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STAP 2</a:t>
            </a:r>
          </a:p>
          <a:p>
            <a:endParaRPr lang="nl-BE" b="1" dirty="0"/>
          </a:p>
          <a:p>
            <a:endParaRPr lang="nl-BE" b="1" dirty="0"/>
          </a:p>
          <a:p>
            <a:endParaRPr lang="nl-BE" b="1" dirty="0"/>
          </a:p>
        </p:txBody>
      </p:sp>
      <p:sp>
        <p:nvSpPr>
          <p:cNvPr id="1024" name="Tekstvak 1023">
            <a:extLst>
              <a:ext uri="{FF2B5EF4-FFF2-40B4-BE49-F238E27FC236}">
                <a16:creationId xmlns:a16="http://schemas.microsoft.com/office/drawing/2014/main" id="{78734BDB-2215-FFB3-AD36-5DFA95E6DBB4}"/>
              </a:ext>
            </a:extLst>
          </p:cNvPr>
          <p:cNvSpPr txBox="1"/>
          <p:nvPr/>
        </p:nvSpPr>
        <p:spPr>
          <a:xfrm>
            <a:off x="5193753" y="23127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STAP 3</a:t>
            </a:r>
          </a:p>
        </p:txBody>
      </p:sp>
      <p:pic>
        <p:nvPicPr>
          <p:cNvPr id="1025" name="Graphic 1024" descr="Oog met effen opvulling">
            <a:extLst>
              <a:ext uri="{FF2B5EF4-FFF2-40B4-BE49-F238E27FC236}">
                <a16:creationId xmlns:a16="http://schemas.microsoft.com/office/drawing/2014/main" id="{2EBB6292-A701-5204-F89B-548ECA4F2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56252" y="2512832"/>
            <a:ext cx="1707684" cy="1707684"/>
          </a:xfrm>
          <a:prstGeom prst="rect">
            <a:avLst/>
          </a:prstGeom>
        </p:spPr>
      </p:pic>
      <p:sp>
        <p:nvSpPr>
          <p:cNvPr id="1027" name="Tekstvak 1026">
            <a:extLst>
              <a:ext uri="{FF2B5EF4-FFF2-40B4-BE49-F238E27FC236}">
                <a16:creationId xmlns:a16="http://schemas.microsoft.com/office/drawing/2014/main" id="{F86EFA1B-AB50-7A54-117C-EFD1CC5DE066}"/>
              </a:ext>
            </a:extLst>
          </p:cNvPr>
          <p:cNvSpPr txBox="1"/>
          <p:nvPr/>
        </p:nvSpPr>
        <p:spPr>
          <a:xfrm>
            <a:off x="7370034" y="23127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/>
              <a:t>STAP 4</a:t>
            </a:r>
          </a:p>
        </p:txBody>
      </p:sp>
      <p:sp>
        <p:nvSpPr>
          <p:cNvPr id="1028" name="Tekstvak 2">
            <a:extLst>
              <a:ext uri="{FF2B5EF4-FFF2-40B4-BE49-F238E27FC236}">
                <a16:creationId xmlns:a16="http://schemas.microsoft.com/office/drawing/2014/main" id="{5724590D-1D97-1D82-F292-CD7E4B0D4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89" y="4209542"/>
            <a:ext cx="1214366" cy="346249"/>
          </a:xfrm>
          <a:prstGeom prst="rect">
            <a:avLst/>
          </a:prstGeom>
          <a:solidFill>
            <a:srgbClr val="FF09C4"/>
          </a:solidFill>
          <a:ln w="9525">
            <a:solidFill>
              <a:srgbClr val="FF09C4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BE" sz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BE" sz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BE" sz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9" name="Rechthoek 1028">
            <a:extLst>
              <a:ext uri="{FF2B5EF4-FFF2-40B4-BE49-F238E27FC236}">
                <a16:creationId xmlns:a16="http://schemas.microsoft.com/office/drawing/2014/main" id="{66FB5F01-82DF-A58F-034D-84FD92E122A0}"/>
              </a:ext>
            </a:extLst>
          </p:cNvPr>
          <p:cNvSpPr/>
          <p:nvPr/>
        </p:nvSpPr>
        <p:spPr>
          <a:xfrm>
            <a:off x="580889" y="4521230"/>
            <a:ext cx="1214366" cy="282768"/>
          </a:xfrm>
          <a:prstGeom prst="rect">
            <a:avLst/>
          </a:prstGeom>
          <a:solidFill>
            <a:srgbClr val="0BE6FD"/>
          </a:solidFill>
          <a:ln>
            <a:solidFill>
              <a:srgbClr val="0BE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BE" sz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0" name="Rechthoek 1029">
            <a:extLst>
              <a:ext uri="{FF2B5EF4-FFF2-40B4-BE49-F238E27FC236}">
                <a16:creationId xmlns:a16="http://schemas.microsoft.com/office/drawing/2014/main" id="{A111C851-445E-A714-6B29-47C026F0A833}"/>
              </a:ext>
            </a:extLst>
          </p:cNvPr>
          <p:cNvSpPr/>
          <p:nvPr/>
        </p:nvSpPr>
        <p:spPr>
          <a:xfrm>
            <a:off x="7442623" y="4046078"/>
            <a:ext cx="450304" cy="738472"/>
          </a:xfrm>
          <a:prstGeom prst="rect">
            <a:avLst/>
          </a:prstGeom>
          <a:solidFill>
            <a:srgbClr val="0BE6FD"/>
          </a:solidFill>
          <a:ln>
            <a:solidFill>
              <a:srgbClr val="0BE6F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031" name="Tekstvak 2">
            <a:extLst>
              <a:ext uri="{FF2B5EF4-FFF2-40B4-BE49-F238E27FC236}">
                <a16:creationId xmlns:a16="http://schemas.microsoft.com/office/drawing/2014/main" id="{5B219B2D-8490-3B52-BBE9-D53025082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0094" y="4046077"/>
            <a:ext cx="450304" cy="738472"/>
          </a:xfrm>
          <a:prstGeom prst="rect">
            <a:avLst/>
          </a:prstGeom>
          <a:solidFill>
            <a:srgbClr val="FF09C4"/>
          </a:solidFill>
          <a:ln w="9525">
            <a:solidFill>
              <a:srgbClr val="FF09C4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B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32" name="Pijl: rechts 1031">
            <a:extLst>
              <a:ext uri="{FF2B5EF4-FFF2-40B4-BE49-F238E27FC236}">
                <a16:creationId xmlns:a16="http://schemas.microsoft.com/office/drawing/2014/main" id="{67229264-C61D-F434-FE54-6E5887FEF46F}"/>
              </a:ext>
            </a:extLst>
          </p:cNvPr>
          <p:cNvSpPr/>
          <p:nvPr/>
        </p:nvSpPr>
        <p:spPr>
          <a:xfrm>
            <a:off x="2195736" y="3363838"/>
            <a:ext cx="556679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033" name="Pijl: rechts 1032">
            <a:extLst>
              <a:ext uri="{FF2B5EF4-FFF2-40B4-BE49-F238E27FC236}">
                <a16:creationId xmlns:a16="http://schemas.microsoft.com/office/drawing/2014/main" id="{5D50C2B6-1255-4EF4-791B-303C1768EE8F}"/>
              </a:ext>
            </a:extLst>
          </p:cNvPr>
          <p:cNvSpPr/>
          <p:nvPr/>
        </p:nvSpPr>
        <p:spPr>
          <a:xfrm>
            <a:off x="4353713" y="3345446"/>
            <a:ext cx="556679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034" name="Pijl: rechts 1033">
            <a:extLst>
              <a:ext uri="{FF2B5EF4-FFF2-40B4-BE49-F238E27FC236}">
                <a16:creationId xmlns:a16="http://schemas.microsoft.com/office/drawing/2014/main" id="{BE8D54CD-E0CF-8387-F163-CA02192F9288}"/>
              </a:ext>
            </a:extLst>
          </p:cNvPr>
          <p:cNvSpPr/>
          <p:nvPr/>
        </p:nvSpPr>
        <p:spPr>
          <a:xfrm>
            <a:off x="6509366" y="3345446"/>
            <a:ext cx="556679" cy="21602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pic>
        <p:nvPicPr>
          <p:cNvPr id="1036" name="Graphic 1035" descr="Denkwolkje met effen opvulling">
            <a:extLst>
              <a:ext uri="{FF2B5EF4-FFF2-40B4-BE49-F238E27FC236}">
                <a16:creationId xmlns:a16="http://schemas.microsoft.com/office/drawing/2014/main" id="{C755B6B3-D0BC-CE10-1E82-DB1972C90C3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904992" y="2913398"/>
            <a:ext cx="1296144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298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DFB51E5E-8F4A-239F-B9BF-8C2864646335}"/>
              </a:ext>
            </a:extLst>
          </p:cNvPr>
          <p:cNvSpPr txBox="1"/>
          <p:nvPr/>
        </p:nvSpPr>
        <p:spPr>
          <a:xfrm>
            <a:off x="3023828" y="33950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TIPS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BDC6059-8AA7-4D7C-4B9E-97B7D6D1E14B}"/>
              </a:ext>
            </a:extLst>
          </p:cNvPr>
          <p:cNvSpPr txBox="1"/>
          <p:nvPr/>
        </p:nvSpPr>
        <p:spPr>
          <a:xfrm>
            <a:off x="935596" y="1131590"/>
            <a:ext cx="727280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sz="2400" dirty="0"/>
              <a:t>Maximum 30 minuten aan een stuk zitten</a:t>
            </a:r>
          </a:p>
          <a:p>
            <a:endParaRPr lang="nl-BE" sz="2400" dirty="0"/>
          </a:p>
          <a:p>
            <a:pPr marL="285750" indent="-285750">
              <a:buFontTx/>
              <a:buChar char="-"/>
            </a:pPr>
            <a:r>
              <a:rPr lang="nl-BE" sz="2400" dirty="0"/>
              <a:t>Wissel af en toe van zithouding!</a:t>
            </a:r>
          </a:p>
          <a:p>
            <a:endParaRPr lang="nl-BE" sz="2400" dirty="0"/>
          </a:p>
          <a:p>
            <a:pPr marL="285750" indent="-285750">
              <a:buFontTx/>
              <a:buChar char="-"/>
            </a:pPr>
            <a:r>
              <a:rPr lang="nl-BE" sz="2400" dirty="0"/>
              <a:t>Volledige les staan? </a:t>
            </a:r>
            <a:r>
              <a:rPr lang="nl-BE" sz="2400" dirty="0">
                <a:sym typeface="Wingdings" panose="05000000000000000000" pitchFamily="2" charset="2"/>
              </a:rPr>
              <a:t> NEEN, wissel af met zitten</a:t>
            </a:r>
          </a:p>
          <a:p>
            <a:endParaRPr lang="nl-BE" sz="2400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nl-BE" sz="2400" dirty="0">
                <a:sym typeface="Wingdings" panose="05000000000000000000" pitchFamily="2" charset="2"/>
              </a:rPr>
              <a:t>Gezonde mix van zitten en staan!</a:t>
            </a:r>
          </a:p>
          <a:p>
            <a:endParaRPr lang="nl-BE" sz="2400" dirty="0">
              <a:sym typeface="Wingdings" panose="05000000000000000000" pitchFamily="2" charset="2"/>
            </a:endParaRPr>
          </a:p>
          <a:p>
            <a:r>
              <a:rPr lang="nl-BE" sz="2400" dirty="0">
                <a:sym typeface="Wingdings" panose="05000000000000000000" pitchFamily="2" charset="2"/>
              </a:rPr>
              <a:t>-  Zoek aan de statafel iemand met dezelfde grootte!</a:t>
            </a:r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2532495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63394CD3-2312-FFD1-E83C-1776F4D45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Bronvermelding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CBE87B-7D99-514E-9392-C353CE569A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859782"/>
            <a:ext cx="9144000" cy="288032"/>
          </a:xfrm>
        </p:spPr>
        <p:txBody>
          <a:bodyPr/>
          <a:lstStyle/>
          <a:p>
            <a:pPr marL="285750" indent="-285750" algn="l">
              <a:buFontTx/>
              <a:buChar char="-"/>
            </a:pP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Bruin, R. de. (2019b, april 9). Schoolergonomie. Geraadpleegd op 15 januari 2023, van </a:t>
            </a: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https://www.schoolergonomie.nl/visie-op-goed-zitten/</a:t>
            </a: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nl-B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nl-B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Motmans</a:t>
            </a: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R. (2022a, oktober 16). </a:t>
            </a:r>
            <a:r>
              <a:rPr lang="nl-B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 is ergonomie?</a:t>
            </a: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Ergonomie site. Geraadpleegd op 10 december 2022, van </a:t>
            </a:r>
            <a:r>
              <a:rPr lang="nl-BE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https://www.ergonomiesite.be/ergonomie-2/</a:t>
            </a:r>
            <a:endParaRPr lang="nl-BE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endParaRPr lang="nl-BE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Tx/>
              <a:buChar char="-"/>
            </a:pP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Vlaamse Overheid. (</a:t>
            </a:r>
            <a:r>
              <a:rPr lang="nl-BE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z.d.</a:t>
            </a: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nl-BE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Goede lichaamshouding en veilig bewegen | 1ste graad SO | Gezond Leven</a:t>
            </a:r>
            <a:r>
              <a:rPr lang="nl-BE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Gezond Leven. Geraadpleegd op 10 december 2022, van </a:t>
            </a:r>
            <a:r>
              <a:rPr lang="nl-BE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https://www.gezondleven.be/leerlijnen/goede-lichaamshouding-en-veilig-bewegen-1ste-graad-so</a:t>
            </a:r>
            <a:endParaRPr lang="nl-B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nl-B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nl-BE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nl-BE" dirty="0"/>
          </a:p>
        </p:txBody>
      </p:sp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157D8179-9870-B697-F193-8CAE15925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156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0" y="483518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dirty="0"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0959" y="1534577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05474" y="2172675"/>
            <a:ext cx="5159532" cy="992282"/>
            <a:chOff x="2056399" y="1762964"/>
            <a:chExt cx="5159532" cy="992282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056399" y="2077661"/>
              <a:ext cx="5075412" cy="677585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nl-NL" sz="1200" dirty="0"/>
                <a:t>De leerlingen stellen </a:t>
              </a:r>
              <a:r>
                <a:rPr lang="nl-NL" sz="1200" dirty="0" err="1"/>
                <a:t>gezondheidsbevorderend</a:t>
              </a:r>
              <a:r>
                <a:rPr lang="nl-NL" sz="1200" dirty="0"/>
                <a:t> gedrag binnen de</a:t>
              </a:r>
            </a:p>
            <a:p>
              <a:pPr>
                <a:defRPr/>
              </a:pPr>
              <a:r>
                <a:rPr lang="nl-NL" sz="1200" dirty="0"/>
                <a:t>schoolse context vanuit inzicht in het belang van preventie en mogelijke risicofactoren.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Chevron 11"/>
          <p:cNvSpPr/>
          <p:nvPr/>
        </p:nvSpPr>
        <p:spPr>
          <a:xfrm rot="16200000">
            <a:off x="2094600" y="1433435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1" y="1490698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ET 1.1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57104" y="2504835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3228890" y="3534526"/>
            <a:ext cx="5164999" cy="483989"/>
          </a:xfrm>
          <a:prstGeom prst="round2Same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nl-NL" sz="1200" dirty="0"/>
              <a:t>De leerlingen passen technieken voor een correcte lichaamshouding en voor ergonomische principes toe.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Chevron 30"/>
          <p:cNvSpPr/>
          <p:nvPr/>
        </p:nvSpPr>
        <p:spPr>
          <a:xfrm rot="16200000">
            <a:off x="2109699" y="2366116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2" y="2430833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ET 1.2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59661" y="3455093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239304" y="1693263"/>
            <a:ext cx="5040560" cy="1654377"/>
            <a:chOff x="2175371" y="431246"/>
            <a:chExt cx="5040560" cy="1654377"/>
          </a:xfrm>
        </p:grpSpPr>
        <p:sp>
          <p:nvSpPr>
            <p:cNvPr id="4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175371" y="431246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nl-NL" sz="1200" dirty="0"/>
                <a:t>De leerlingen verklaren het belang van een gezonde levensstijl.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Chevron 37"/>
          <p:cNvSpPr/>
          <p:nvPr/>
        </p:nvSpPr>
        <p:spPr>
          <a:xfrm rot="16200000">
            <a:off x="2110978" y="328110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1" y="3347640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ET 1.3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1C0C5001-A5A4-DF73-C014-BC71E14F7FEB}"/>
              </a:ext>
            </a:extLst>
          </p:cNvPr>
          <p:cNvSpPr txBox="1"/>
          <p:nvPr/>
        </p:nvSpPr>
        <p:spPr>
          <a:xfrm>
            <a:off x="4211960" y="231355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Leerplandoelen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444DA0B-070F-27A6-54EE-67C6CF9D0464}"/>
              </a:ext>
            </a:extLst>
          </p:cNvPr>
          <p:cNvSpPr txBox="1"/>
          <p:nvPr/>
        </p:nvSpPr>
        <p:spPr>
          <a:xfrm>
            <a:off x="5364088" y="830042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A – B stroom</a:t>
            </a: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altLang="ko-KR" dirty="0"/>
              <a:t>Zitgedrag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endParaRPr lang="en-US" altLang="ko-KR" dirty="0"/>
          </a:p>
        </p:txBody>
      </p:sp>
      <p:grpSp>
        <p:nvGrpSpPr>
          <p:cNvPr id="360" name="Group 359"/>
          <p:cNvGrpSpPr/>
          <p:nvPr/>
        </p:nvGrpSpPr>
        <p:grpSpPr>
          <a:xfrm>
            <a:off x="949435" y="1928620"/>
            <a:ext cx="1800183" cy="1832423"/>
            <a:chOff x="963093" y="1142955"/>
            <a:chExt cx="1800183" cy="1832423"/>
          </a:xfrm>
        </p:grpSpPr>
        <p:grpSp>
          <p:nvGrpSpPr>
            <p:cNvPr id="15" name="Group 14"/>
            <p:cNvGrpSpPr/>
            <p:nvPr/>
          </p:nvGrpSpPr>
          <p:grpSpPr>
            <a:xfrm>
              <a:off x="963093" y="2831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" name="Oval 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63093" y="2643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9" name="Oval 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963093" y="2456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0" name="Oval 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963093" y="2268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963093" y="2080970"/>
              <a:ext cx="1800183" cy="144000"/>
              <a:chOff x="2267745" y="2787775"/>
              <a:chExt cx="1800183" cy="1440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963093" y="1893367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83" name="Oval 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963093" y="17057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94" name="Oval 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963093" y="1518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05" name="Oval 1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963093" y="1330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963093" y="1142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27" name="Oval 1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61" name="Oval 360"/>
          <p:cNvSpPr/>
          <p:nvPr/>
        </p:nvSpPr>
        <p:spPr>
          <a:xfrm>
            <a:off x="1514396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3" name="Oval 362"/>
          <p:cNvSpPr/>
          <p:nvPr/>
        </p:nvSpPr>
        <p:spPr>
          <a:xfrm>
            <a:off x="6082063" y="1814692"/>
            <a:ext cx="2004418" cy="1869448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531143" y="132798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51%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4241931" y="1320116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63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6450103" y="2374896"/>
            <a:ext cx="123955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8U</a:t>
            </a:r>
          </a:p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Per </a:t>
            </a:r>
            <a:r>
              <a:rPr lang="en-US" altLang="ko-KR" b="1" dirty="0" err="1">
                <a:solidFill>
                  <a:schemeClr val="accent1"/>
                </a:solidFill>
                <a:cs typeface="Arial" pitchFamily="34" charset="0"/>
              </a:rPr>
              <a:t>dag</a:t>
            </a:r>
            <a:endParaRPr lang="en-US" altLang="ko-KR" b="1" dirty="0">
              <a:solidFill>
                <a:schemeClr val="accent1"/>
              </a:solidFill>
              <a:cs typeface="Arial" pitchFamily="34" charset="0"/>
            </a:endParaRPr>
          </a:p>
          <a:p>
            <a:pPr algn="ctr"/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67" name="Group 366"/>
          <p:cNvGrpSpPr/>
          <p:nvPr/>
        </p:nvGrpSpPr>
        <p:grpSpPr>
          <a:xfrm>
            <a:off x="949435" y="3835641"/>
            <a:ext cx="1806356" cy="494026"/>
            <a:chOff x="803640" y="3362835"/>
            <a:chExt cx="2059657" cy="494026"/>
          </a:xfrm>
        </p:grpSpPr>
        <p:sp>
          <p:nvSpPr>
            <p:cNvPr id="368" name="TextBox 367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Schooluren</a:t>
              </a: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6166700" y="3750318"/>
            <a:ext cx="1806356" cy="494026"/>
            <a:chOff x="803640" y="3362835"/>
            <a:chExt cx="2059657" cy="494026"/>
          </a:xfrm>
        </p:grpSpPr>
        <p:sp>
          <p:nvSpPr>
            <p:cNvPr id="374" name="TextBox 373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BE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Totaal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pic>
        <p:nvPicPr>
          <p:cNvPr id="17" name="Picture 4" descr="STE(A)M Sessies | Howest">
            <a:extLst>
              <a:ext uri="{FF2B5EF4-FFF2-40B4-BE49-F238E27FC236}">
                <a16:creationId xmlns:a16="http://schemas.microsoft.com/office/drawing/2014/main" id="{59FCE9CD-D0DC-0626-2603-7763F9484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627419"/>
            <a:ext cx="813186" cy="41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74">
            <a:extLst>
              <a:ext uri="{FF2B5EF4-FFF2-40B4-BE49-F238E27FC236}">
                <a16:creationId xmlns:a16="http://schemas.microsoft.com/office/drawing/2014/main" id="{7357F15F-9DBB-5E83-AF41-348E252BC335}"/>
              </a:ext>
            </a:extLst>
          </p:cNvPr>
          <p:cNvSpPr/>
          <p:nvPr/>
        </p:nvSpPr>
        <p:spPr>
          <a:xfrm>
            <a:off x="1323648" y="2869225"/>
            <a:ext cx="1440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Oval 74">
            <a:extLst>
              <a:ext uri="{FF2B5EF4-FFF2-40B4-BE49-F238E27FC236}">
                <a16:creationId xmlns:a16="http://schemas.microsoft.com/office/drawing/2014/main" id="{AE08802A-ADA1-D239-1C4F-EC1BCC4625E7}"/>
              </a:ext>
            </a:extLst>
          </p:cNvPr>
          <p:cNvSpPr/>
          <p:nvPr/>
        </p:nvSpPr>
        <p:spPr>
          <a:xfrm>
            <a:off x="1139628" y="2872172"/>
            <a:ext cx="1440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Oval 74">
            <a:extLst>
              <a:ext uri="{FF2B5EF4-FFF2-40B4-BE49-F238E27FC236}">
                <a16:creationId xmlns:a16="http://schemas.microsoft.com/office/drawing/2014/main" id="{BA045157-8034-0B99-EBD8-44D4CA1149BE}"/>
              </a:ext>
            </a:extLst>
          </p:cNvPr>
          <p:cNvSpPr/>
          <p:nvPr/>
        </p:nvSpPr>
        <p:spPr>
          <a:xfrm>
            <a:off x="955608" y="2873101"/>
            <a:ext cx="1440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Oval 74">
            <a:extLst>
              <a:ext uri="{FF2B5EF4-FFF2-40B4-BE49-F238E27FC236}">
                <a16:creationId xmlns:a16="http://schemas.microsoft.com/office/drawing/2014/main" id="{BB2A7BDF-E6A6-E7C9-03CD-C8F081ECA785}"/>
              </a:ext>
            </a:extLst>
          </p:cNvPr>
          <p:cNvSpPr/>
          <p:nvPr/>
        </p:nvSpPr>
        <p:spPr>
          <a:xfrm>
            <a:off x="955608" y="2678787"/>
            <a:ext cx="1440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5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98B8C088-3AA9-6D94-7773-34E812602C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 zitten of staan wij doorheen de dag?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CEF4AB1-E225-D20A-8A9F-447AA4F26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1189853"/>
              </p:ext>
            </p:extLst>
          </p:nvPr>
        </p:nvGraphicFramePr>
        <p:xfrm>
          <a:off x="53752" y="1131590"/>
          <a:ext cx="9036496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4" descr="STE(A)M Sessies | Howest">
            <a:extLst>
              <a:ext uri="{FF2B5EF4-FFF2-40B4-BE49-F238E27FC236}">
                <a16:creationId xmlns:a16="http://schemas.microsoft.com/office/drawing/2014/main" id="{618DB43B-899A-4F8B-0B0B-F2ACC941D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627419"/>
            <a:ext cx="813186" cy="41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phic 5" descr="Restaurant silhouet">
            <a:extLst>
              <a:ext uri="{FF2B5EF4-FFF2-40B4-BE49-F238E27FC236}">
                <a16:creationId xmlns:a16="http://schemas.microsoft.com/office/drawing/2014/main" id="{CB18701B-A29F-235D-0803-6845185F7B4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1520" y="4142804"/>
            <a:ext cx="705066" cy="705066"/>
          </a:xfrm>
          <a:prstGeom prst="rect">
            <a:avLst/>
          </a:prstGeom>
        </p:spPr>
      </p:pic>
      <p:pic>
        <p:nvPicPr>
          <p:cNvPr id="8" name="Graphic 7" descr="Computer silhouet">
            <a:extLst>
              <a:ext uri="{FF2B5EF4-FFF2-40B4-BE49-F238E27FC236}">
                <a16:creationId xmlns:a16="http://schemas.microsoft.com/office/drawing/2014/main" id="{660DA4A9-6960-2DA5-033D-6AF521071E7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24949" y="4142804"/>
            <a:ext cx="705067" cy="705067"/>
          </a:xfrm>
          <a:prstGeom prst="rect">
            <a:avLst/>
          </a:prstGeom>
        </p:spPr>
      </p:pic>
      <p:pic>
        <p:nvPicPr>
          <p:cNvPr id="10" name="Graphic 9" descr="School silhouet">
            <a:extLst>
              <a:ext uri="{FF2B5EF4-FFF2-40B4-BE49-F238E27FC236}">
                <a16:creationId xmlns:a16="http://schemas.microsoft.com/office/drawing/2014/main" id="{1FB5DF5A-6510-CF0D-A8D5-1EE83280E69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532042" y="4142804"/>
            <a:ext cx="705066" cy="705066"/>
          </a:xfrm>
          <a:prstGeom prst="rect">
            <a:avLst/>
          </a:prstGeom>
        </p:spPr>
      </p:pic>
      <p:pic>
        <p:nvPicPr>
          <p:cNvPr id="12" name="Graphic 11" descr="Bureau silhouet">
            <a:extLst>
              <a:ext uri="{FF2B5EF4-FFF2-40B4-BE49-F238E27FC236}">
                <a16:creationId xmlns:a16="http://schemas.microsoft.com/office/drawing/2014/main" id="{37859AE3-C48D-70AE-C8E1-C3BE384EA6C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625347" y="4142804"/>
            <a:ext cx="673224" cy="673224"/>
          </a:xfrm>
          <a:prstGeom prst="rect">
            <a:avLst/>
          </a:prstGeom>
        </p:spPr>
      </p:pic>
      <p:pic>
        <p:nvPicPr>
          <p:cNvPr id="14" name="Graphic 13" descr="Smartphone silhouet">
            <a:extLst>
              <a:ext uri="{FF2B5EF4-FFF2-40B4-BE49-F238E27FC236}">
                <a16:creationId xmlns:a16="http://schemas.microsoft.com/office/drawing/2014/main" id="{CF246A9A-6866-C9F3-E0A4-F42D74E42A2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870553" y="4219019"/>
            <a:ext cx="552636" cy="552636"/>
          </a:xfrm>
          <a:prstGeom prst="rect">
            <a:avLst/>
          </a:prstGeom>
        </p:spPr>
      </p:pic>
      <p:pic>
        <p:nvPicPr>
          <p:cNvPr id="16" name="Graphic 15" descr="Televisie silhouet">
            <a:extLst>
              <a:ext uri="{FF2B5EF4-FFF2-40B4-BE49-F238E27FC236}">
                <a16:creationId xmlns:a16="http://schemas.microsoft.com/office/drawing/2014/main" id="{D6BB1665-DC76-8A4A-0C18-7D1AF2402DF0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978881" y="4219019"/>
            <a:ext cx="552636" cy="552636"/>
          </a:xfrm>
          <a:prstGeom prst="rect">
            <a:avLst/>
          </a:prstGeom>
        </p:spPr>
      </p:pic>
      <p:pic>
        <p:nvPicPr>
          <p:cNvPr id="18" name="Graphic 17" descr="Bus silhouet">
            <a:extLst>
              <a:ext uri="{FF2B5EF4-FFF2-40B4-BE49-F238E27FC236}">
                <a16:creationId xmlns:a16="http://schemas.microsoft.com/office/drawing/2014/main" id="{EFC2ED33-3A74-124B-2B3C-5B731818F953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7089973" y="4143350"/>
            <a:ext cx="601216" cy="601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5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F2F4A410-1CA4-C1BA-9E8F-698FA8C1AC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dirty="0"/>
              <a:t>Waarom zou dit belangrijk zijn?</a:t>
            </a:r>
          </a:p>
        </p:txBody>
      </p:sp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F762A324-2876-2F0B-5263-95604F143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627419"/>
            <a:ext cx="813186" cy="41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4E7BC8B-9EE5-04CD-C814-C58FBB788F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5536633"/>
              </p:ext>
            </p:extLst>
          </p:nvPr>
        </p:nvGraphicFramePr>
        <p:xfrm>
          <a:off x="0" y="876121"/>
          <a:ext cx="914400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Graphic 7" descr="Weerspiegeling silhouet">
            <a:extLst>
              <a:ext uri="{FF2B5EF4-FFF2-40B4-BE49-F238E27FC236}">
                <a16:creationId xmlns:a16="http://schemas.microsoft.com/office/drawing/2014/main" id="{E1A5E2D1-D9C6-3BE2-68CA-002DA28D08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470176" y="1187675"/>
            <a:ext cx="806540" cy="806540"/>
          </a:xfrm>
          <a:prstGeom prst="rect">
            <a:avLst/>
          </a:prstGeom>
        </p:spPr>
      </p:pic>
      <p:pic>
        <p:nvPicPr>
          <p:cNvPr id="10" name="Graphic 9" descr="Hoofd met radertjes silhouet">
            <a:extLst>
              <a:ext uri="{FF2B5EF4-FFF2-40B4-BE49-F238E27FC236}">
                <a16:creationId xmlns:a16="http://schemas.microsoft.com/office/drawing/2014/main" id="{9327483C-1C4C-FFB7-CAFA-B6516292BB0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011806" y="1255144"/>
            <a:ext cx="668534" cy="668534"/>
          </a:xfrm>
          <a:prstGeom prst="rect">
            <a:avLst/>
          </a:prstGeom>
        </p:spPr>
      </p:pic>
      <p:pic>
        <p:nvPicPr>
          <p:cNvPr id="12" name="Graphic 11" descr="Persoon met een idee silhouet">
            <a:extLst>
              <a:ext uri="{FF2B5EF4-FFF2-40B4-BE49-F238E27FC236}">
                <a16:creationId xmlns:a16="http://schemas.microsoft.com/office/drawing/2014/main" id="{391DBB5C-7308-52A6-E87D-B412A8A17C4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401662" y="1214298"/>
            <a:ext cx="720080" cy="720080"/>
          </a:xfrm>
          <a:prstGeom prst="rect">
            <a:avLst/>
          </a:prstGeom>
        </p:spPr>
      </p:pic>
      <p:pic>
        <p:nvPicPr>
          <p:cNvPr id="16" name="Graphic 15" descr="Batterij silhouet">
            <a:extLst>
              <a:ext uri="{FF2B5EF4-FFF2-40B4-BE49-F238E27FC236}">
                <a16:creationId xmlns:a16="http://schemas.microsoft.com/office/drawing/2014/main" id="{A3D46489-6ED3-2530-EB77-E277F324D5B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2022258" y="1187675"/>
            <a:ext cx="797539" cy="79753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4C3F69F-EC7C-6BD2-0444-6F4A6D190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77" y="1253470"/>
            <a:ext cx="567122" cy="645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Graphic 17" descr="Bodybuilder met effen opvulling">
            <a:extLst>
              <a:ext uri="{FF2B5EF4-FFF2-40B4-BE49-F238E27FC236}">
                <a16:creationId xmlns:a16="http://schemas.microsoft.com/office/drawing/2014/main" id="{9EC2DA8A-BA22-A990-BBEF-DA9ED015F67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843064" y="1252176"/>
            <a:ext cx="668535" cy="66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15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15">
            <a:extLst>
              <a:ext uri="{FF2B5EF4-FFF2-40B4-BE49-F238E27FC236}">
                <a16:creationId xmlns:a16="http://schemas.microsoft.com/office/drawing/2014/main" id="{20343130-0B7B-EFFE-BE09-0424E420C2E7}"/>
              </a:ext>
            </a:extLst>
          </p:cNvPr>
          <p:cNvSpPr/>
          <p:nvPr/>
        </p:nvSpPr>
        <p:spPr>
          <a:xfrm>
            <a:off x="3854258" y="1437859"/>
            <a:ext cx="108000" cy="326633"/>
          </a:xfrm>
          <a:prstGeom prst="roundRect">
            <a:avLst>
              <a:gd name="adj" fmla="val 5000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1985729" y="17867"/>
            <a:ext cx="9144000" cy="576064"/>
          </a:xfrm>
        </p:spPr>
        <p:txBody>
          <a:bodyPr/>
          <a:lstStyle/>
          <a:p>
            <a:r>
              <a:rPr lang="nl-BE" altLang="ko-KR" dirty="0"/>
              <a:t>ACTIE!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84493" y="3372981"/>
            <a:ext cx="3095895" cy="1513347"/>
          </a:xfrm>
        </p:spPr>
        <p:txBody>
          <a:bodyPr/>
          <a:lstStyle/>
          <a:p>
            <a:pPr lvl="0"/>
            <a:r>
              <a:rPr lang="en-US" altLang="ko-KR" sz="1800" b="1" dirty="0"/>
              <a:t>4 </a:t>
            </a:r>
            <a:r>
              <a:rPr lang="en-US" altLang="ko-KR" sz="1800" b="1" dirty="0" err="1"/>
              <a:t>groepen</a:t>
            </a:r>
            <a:endParaRPr lang="en-US" altLang="ko-KR" sz="1800" b="1" dirty="0"/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906" y="1635646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85906" y="3630368"/>
            <a:ext cx="3744416" cy="885597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03"/>
          <p:cNvSpPr/>
          <p:nvPr/>
        </p:nvSpPr>
        <p:spPr>
          <a:xfrm>
            <a:off x="808795" y="3722939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8" name="TextBox 107"/>
          <p:cNvSpPr txBox="1"/>
          <p:nvPr/>
        </p:nvSpPr>
        <p:spPr>
          <a:xfrm>
            <a:off x="846141" y="386488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984641" y="4275421"/>
            <a:ext cx="210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 minuten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90">
            <a:extLst>
              <a:ext uri="{FF2B5EF4-FFF2-40B4-BE49-F238E27FC236}">
                <a16:creationId xmlns:a16="http://schemas.microsoft.com/office/drawing/2014/main" id="{6BD0F24E-263C-E6FF-A5C7-7613A4DB5974}"/>
              </a:ext>
            </a:extLst>
          </p:cNvPr>
          <p:cNvSpPr/>
          <p:nvPr/>
        </p:nvSpPr>
        <p:spPr>
          <a:xfrm>
            <a:off x="694290" y="677752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Rectangle 91">
            <a:extLst>
              <a:ext uri="{FF2B5EF4-FFF2-40B4-BE49-F238E27FC236}">
                <a16:creationId xmlns:a16="http://schemas.microsoft.com/office/drawing/2014/main" id="{FDE3B0D7-F9F0-7801-ED59-B227B2145753}"/>
              </a:ext>
            </a:extLst>
          </p:cNvPr>
          <p:cNvSpPr/>
          <p:nvPr/>
        </p:nvSpPr>
        <p:spPr>
          <a:xfrm>
            <a:off x="806393" y="805495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TextBox 95">
            <a:extLst>
              <a:ext uri="{FF2B5EF4-FFF2-40B4-BE49-F238E27FC236}">
                <a16:creationId xmlns:a16="http://schemas.microsoft.com/office/drawing/2014/main" id="{B47701F7-87B0-1511-4DBB-DBA30FC4944E}"/>
              </a:ext>
            </a:extLst>
          </p:cNvPr>
          <p:cNvSpPr txBox="1"/>
          <p:nvPr/>
        </p:nvSpPr>
        <p:spPr>
          <a:xfrm>
            <a:off x="848083" y="942469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STE(A)M Sessies | Howest">
            <a:extLst>
              <a:ext uri="{FF2B5EF4-FFF2-40B4-BE49-F238E27FC236}">
                <a16:creationId xmlns:a16="http://schemas.microsoft.com/office/drawing/2014/main" id="{50D6BE4B-EDC0-1DF6-E953-38852DE5E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106">
            <a:extLst>
              <a:ext uri="{FF2B5EF4-FFF2-40B4-BE49-F238E27FC236}">
                <a16:creationId xmlns:a16="http://schemas.microsoft.com/office/drawing/2014/main" id="{3ADBDDCB-8CB1-27AD-4755-ABBBF5AC33E8}"/>
              </a:ext>
            </a:extLst>
          </p:cNvPr>
          <p:cNvSpPr txBox="1"/>
          <p:nvPr/>
        </p:nvSpPr>
        <p:spPr>
          <a:xfrm>
            <a:off x="1479976" y="993552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AANDACHTSPUNTEN </a:t>
            </a:r>
            <a:r>
              <a:rPr lang="nl-BE" altLang="ko-KR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</a:t>
            </a:r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HOUDING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1" name="TextBox 106">
            <a:extLst>
              <a:ext uri="{FF2B5EF4-FFF2-40B4-BE49-F238E27FC236}">
                <a16:creationId xmlns:a16="http://schemas.microsoft.com/office/drawing/2014/main" id="{E776D494-8098-E591-05AD-8CCB60505DF0}"/>
              </a:ext>
            </a:extLst>
          </p:cNvPr>
          <p:cNvSpPr txBox="1"/>
          <p:nvPr/>
        </p:nvSpPr>
        <p:spPr>
          <a:xfrm>
            <a:off x="1451225" y="2941140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AANDACHTSPUNTEN </a:t>
            </a:r>
            <a:r>
              <a:rPr lang="nl-BE" altLang="ko-KR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STA</a:t>
            </a:r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HOUDING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TextBox 106">
            <a:extLst>
              <a:ext uri="{FF2B5EF4-FFF2-40B4-BE49-F238E27FC236}">
                <a16:creationId xmlns:a16="http://schemas.microsoft.com/office/drawing/2014/main" id="{A14843A5-F76B-9D5A-7D42-5E4376C2FD15}"/>
              </a:ext>
            </a:extLst>
          </p:cNvPr>
          <p:cNvSpPr txBox="1"/>
          <p:nvPr/>
        </p:nvSpPr>
        <p:spPr>
          <a:xfrm>
            <a:off x="1459609" y="3894705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AANDACHTSPUNTEN </a:t>
            </a:r>
            <a:r>
              <a:rPr lang="nl-BE" altLang="ko-KR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ZIT</a:t>
            </a:r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HOUDING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06">
            <a:extLst>
              <a:ext uri="{FF2B5EF4-FFF2-40B4-BE49-F238E27FC236}">
                <a16:creationId xmlns:a16="http://schemas.microsoft.com/office/drawing/2014/main" id="{D84E9F93-AE67-C7F1-7A06-0773E1B6BA1B}"/>
              </a:ext>
            </a:extLst>
          </p:cNvPr>
          <p:cNvSpPr txBox="1"/>
          <p:nvPr/>
        </p:nvSpPr>
        <p:spPr>
          <a:xfrm>
            <a:off x="1465910" y="1951930"/>
            <a:ext cx="28785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AANDACHTSPUNTEN </a:t>
            </a:r>
            <a:r>
              <a:rPr lang="nl-BE" altLang="ko-KR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ZIT</a:t>
            </a:r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HOUDING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pic>
        <p:nvPicPr>
          <p:cNvPr id="2050" name="Picture 2" descr="zitten">
            <a:extLst>
              <a:ext uri="{FF2B5EF4-FFF2-40B4-BE49-F238E27FC236}">
                <a16:creationId xmlns:a16="http://schemas.microsoft.com/office/drawing/2014/main" id="{EFEB27BE-7CC4-C8E1-FDE5-9638A34DD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953" y="1677433"/>
            <a:ext cx="806607" cy="80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zitten">
            <a:extLst>
              <a:ext uri="{FF2B5EF4-FFF2-40B4-BE49-F238E27FC236}">
                <a16:creationId xmlns:a16="http://schemas.microsoft.com/office/drawing/2014/main" id="{77D90E5D-9D3C-4547-D9DE-88B2B5A2E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66" y="3661884"/>
            <a:ext cx="806607" cy="80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84 ideeën over Regels en afspraken | pictogrammen, pictogram, symbolen">
            <a:extLst>
              <a:ext uri="{FF2B5EF4-FFF2-40B4-BE49-F238E27FC236}">
                <a16:creationId xmlns:a16="http://schemas.microsoft.com/office/drawing/2014/main" id="{8CD7C0F3-F8A1-3F24-C169-ACA2E18D3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493" y="2673522"/>
            <a:ext cx="818943" cy="81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84 ideeën over Regels en afspraken | pictogrammen, pictogram, symbolen">
            <a:extLst>
              <a:ext uri="{FF2B5EF4-FFF2-40B4-BE49-F238E27FC236}">
                <a16:creationId xmlns:a16="http://schemas.microsoft.com/office/drawing/2014/main" id="{866230A4-82BF-70B2-BD37-4ECED8D56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66" y="742279"/>
            <a:ext cx="818943" cy="81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l-BE" altLang="ko-KR" dirty="0"/>
              <a:t>Zitten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nl-BE" altLang="ko-KR" dirty="0"/>
              <a:t>Aandachtspunten</a:t>
            </a:r>
            <a:endParaRPr lang="ko-KR" altLang="en-US" dirty="0"/>
          </a:p>
          <a:p>
            <a:pPr lvl="0"/>
            <a:endParaRPr lang="en-US" alt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810512" y="1270492"/>
            <a:ext cx="2596522" cy="830011"/>
            <a:chOff x="800276" y="3362835"/>
            <a:chExt cx="2063021" cy="830011"/>
          </a:xfrm>
        </p:grpSpPr>
        <p:sp>
          <p:nvSpPr>
            <p:cNvPr id="42" name="TextBox 41"/>
            <p:cNvSpPr txBox="1"/>
            <p:nvPr/>
          </p:nvSpPr>
          <p:spPr>
            <a:xfrm>
              <a:off x="800276" y="3915847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Beide voeten plat op de grond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459939" y="2569367"/>
            <a:ext cx="2592288" cy="494026"/>
            <a:chOff x="803640" y="3362835"/>
            <a:chExt cx="2059657" cy="494026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Rug tegen de rugleuning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171313" y="3363839"/>
            <a:ext cx="2592288" cy="678692"/>
            <a:chOff x="803640" y="3362835"/>
            <a:chExt cx="2059657" cy="678692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Tip: indien verstelbare stoelen ter beschikking = gebruiken!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477096" y="2017374"/>
            <a:ext cx="2911328" cy="554131"/>
            <a:chOff x="803640" y="3362835"/>
            <a:chExt cx="2090531" cy="554131"/>
          </a:xfrm>
        </p:grpSpPr>
        <p:sp>
          <p:nvSpPr>
            <p:cNvPr id="51" name="TextBox 50"/>
            <p:cNvSpPr txBox="1"/>
            <p:nvPr/>
          </p:nvSpPr>
          <p:spPr>
            <a:xfrm>
              <a:off x="834514" y="3639967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90° in heupen, knieën en </a:t>
              </a:r>
              <a:r>
                <a:rPr lang="nl-BE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ellebogen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499108" y="3049586"/>
            <a:ext cx="2592288" cy="494026"/>
            <a:chOff x="803640" y="3362835"/>
            <a:chExt cx="2059657" cy="494026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BE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Hoofd rechtop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" name="Oval 44">
            <a:extLst>
              <a:ext uri="{FF2B5EF4-FFF2-40B4-BE49-F238E27FC236}">
                <a16:creationId xmlns:a16="http://schemas.microsoft.com/office/drawing/2014/main" id="{D89AC495-B7E1-DC28-B0C7-66A2E39AFC41}"/>
              </a:ext>
            </a:extLst>
          </p:cNvPr>
          <p:cNvSpPr>
            <a:spLocks noChangeAspect="1"/>
          </p:cNvSpPr>
          <p:nvPr/>
        </p:nvSpPr>
        <p:spPr>
          <a:xfrm>
            <a:off x="4035766" y="1930368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Oval 44">
            <a:extLst>
              <a:ext uri="{FF2B5EF4-FFF2-40B4-BE49-F238E27FC236}">
                <a16:creationId xmlns:a16="http://schemas.microsoft.com/office/drawing/2014/main" id="{C381EC19-42CA-4D3E-8FC1-9296D0BB59CB}"/>
              </a:ext>
            </a:extLst>
          </p:cNvPr>
          <p:cNvSpPr>
            <a:spLocks noChangeAspect="1"/>
          </p:cNvSpPr>
          <p:nvPr/>
        </p:nvSpPr>
        <p:spPr>
          <a:xfrm>
            <a:off x="4806900" y="2439963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6" name="Oval 44">
            <a:extLst>
              <a:ext uri="{FF2B5EF4-FFF2-40B4-BE49-F238E27FC236}">
                <a16:creationId xmlns:a16="http://schemas.microsoft.com/office/drawing/2014/main" id="{BCD82DCE-39EC-1E39-FF52-832B6C5EF5CD}"/>
              </a:ext>
            </a:extLst>
          </p:cNvPr>
          <p:cNvSpPr>
            <a:spLocks noChangeAspect="1"/>
          </p:cNvSpPr>
          <p:nvPr/>
        </p:nvSpPr>
        <p:spPr>
          <a:xfrm>
            <a:off x="4035766" y="2919060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7" name="Oval 44">
            <a:extLst>
              <a:ext uri="{FF2B5EF4-FFF2-40B4-BE49-F238E27FC236}">
                <a16:creationId xmlns:a16="http://schemas.microsoft.com/office/drawing/2014/main" id="{41A1A61E-A402-5730-80F9-8E6939806140}"/>
              </a:ext>
            </a:extLst>
          </p:cNvPr>
          <p:cNvSpPr>
            <a:spLocks noChangeAspect="1"/>
          </p:cNvSpPr>
          <p:nvPr/>
        </p:nvSpPr>
        <p:spPr>
          <a:xfrm>
            <a:off x="4814567" y="3401386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8" name="Oval 44">
            <a:extLst>
              <a:ext uri="{FF2B5EF4-FFF2-40B4-BE49-F238E27FC236}">
                <a16:creationId xmlns:a16="http://schemas.microsoft.com/office/drawing/2014/main" id="{EFC2F3FD-02D6-B66A-2843-06FFC88EA060}"/>
              </a:ext>
            </a:extLst>
          </p:cNvPr>
          <p:cNvSpPr>
            <a:spLocks noChangeAspect="1"/>
          </p:cNvSpPr>
          <p:nvPr/>
        </p:nvSpPr>
        <p:spPr>
          <a:xfrm>
            <a:off x="4035766" y="3889518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pic>
        <p:nvPicPr>
          <p:cNvPr id="26" name="Picture 4" descr="STE(A)M Sessies | Howest">
            <a:extLst>
              <a:ext uri="{FF2B5EF4-FFF2-40B4-BE49-F238E27FC236}">
                <a16:creationId xmlns:a16="http://schemas.microsoft.com/office/drawing/2014/main" id="{3DAC14A4-74A9-6E5A-38E6-DBC2E032C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dvies: Wat is een goede zithouding? | Goossens - Welkom bij Goossens Wonen  en Slapen">
            <a:extLst>
              <a:ext uri="{FF2B5EF4-FFF2-40B4-BE49-F238E27FC236}">
                <a16:creationId xmlns:a16="http://schemas.microsoft.com/office/drawing/2014/main" id="{C70AB418-3D46-4EDB-7488-084D2ECB2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714" y="71022"/>
            <a:ext cx="5080595" cy="4849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AEF6ED6D-24A0-40B5-20BF-D41CAE633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41">
            <a:extLst>
              <a:ext uri="{FF2B5EF4-FFF2-40B4-BE49-F238E27FC236}">
                <a16:creationId xmlns:a16="http://schemas.microsoft.com/office/drawing/2014/main" id="{E71C2EBA-C180-5481-39D9-09C6FE9A0D41}"/>
              </a:ext>
            </a:extLst>
          </p:cNvPr>
          <p:cNvSpPr txBox="1"/>
          <p:nvPr/>
        </p:nvSpPr>
        <p:spPr>
          <a:xfrm>
            <a:off x="6660232" y="321982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Beide voeten plat </a:t>
            </a:r>
          </a:p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op de grond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50">
            <a:extLst>
              <a:ext uri="{FF2B5EF4-FFF2-40B4-BE49-F238E27FC236}">
                <a16:creationId xmlns:a16="http://schemas.microsoft.com/office/drawing/2014/main" id="{E811F4B9-3D54-B2B1-FD62-9823D0588EB2}"/>
              </a:ext>
            </a:extLst>
          </p:cNvPr>
          <p:cNvSpPr txBox="1"/>
          <p:nvPr/>
        </p:nvSpPr>
        <p:spPr>
          <a:xfrm>
            <a:off x="-468560" y="3363838"/>
            <a:ext cx="2868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90° in heupen en knieën </a:t>
            </a:r>
          </a:p>
          <a:p>
            <a:pPr algn="ctr"/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8" name="TextBox 53">
            <a:extLst>
              <a:ext uri="{FF2B5EF4-FFF2-40B4-BE49-F238E27FC236}">
                <a16:creationId xmlns:a16="http://schemas.microsoft.com/office/drawing/2014/main" id="{0057B023-B3E8-3428-0DD2-C15149545AE9}"/>
              </a:ext>
            </a:extLst>
          </p:cNvPr>
          <p:cNvSpPr txBox="1"/>
          <p:nvPr/>
        </p:nvSpPr>
        <p:spPr>
          <a:xfrm>
            <a:off x="7344309" y="987574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Hoofd rechtop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Box 44">
            <a:extLst>
              <a:ext uri="{FF2B5EF4-FFF2-40B4-BE49-F238E27FC236}">
                <a16:creationId xmlns:a16="http://schemas.microsoft.com/office/drawing/2014/main" id="{0E0716D4-5597-7F04-47CD-F3090F0C332B}"/>
              </a:ext>
            </a:extLst>
          </p:cNvPr>
          <p:cNvSpPr txBox="1"/>
          <p:nvPr/>
        </p:nvSpPr>
        <p:spPr>
          <a:xfrm>
            <a:off x="-572574" y="1635646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Rug tegen de rugleuning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A110A457-8CA3-3E51-2595-E62752E0111B}"/>
              </a:ext>
            </a:extLst>
          </p:cNvPr>
          <p:cNvCxnSpPr>
            <a:cxnSpLocks/>
          </p:cNvCxnSpPr>
          <p:nvPr/>
        </p:nvCxnSpPr>
        <p:spPr>
          <a:xfrm flipH="1">
            <a:off x="3779912" y="1059582"/>
            <a:ext cx="338437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44F706FB-FF98-A282-EACC-49F7B2F1BA75}"/>
              </a:ext>
            </a:extLst>
          </p:cNvPr>
          <p:cNvCxnSpPr>
            <a:cxnSpLocks/>
          </p:cNvCxnSpPr>
          <p:nvPr/>
        </p:nvCxnSpPr>
        <p:spPr>
          <a:xfrm flipH="1">
            <a:off x="5220072" y="3651078"/>
            <a:ext cx="2124237" cy="792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D7AFE0E3-D96C-747F-CF04-93B9FE2A667F}"/>
              </a:ext>
            </a:extLst>
          </p:cNvPr>
          <p:cNvCxnSpPr>
            <a:cxnSpLocks/>
          </p:cNvCxnSpPr>
          <p:nvPr/>
        </p:nvCxnSpPr>
        <p:spPr>
          <a:xfrm flipV="1">
            <a:off x="2043691" y="3147814"/>
            <a:ext cx="2126236" cy="4468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FDE818D4-C4B3-F9D6-F8AA-0651290ECDFB}"/>
              </a:ext>
            </a:extLst>
          </p:cNvPr>
          <p:cNvCxnSpPr>
            <a:cxnSpLocks/>
          </p:cNvCxnSpPr>
          <p:nvPr/>
        </p:nvCxnSpPr>
        <p:spPr>
          <a:xfrm flipV="1">
            <a:off x="2043691" y="2816374"/>
            <a:ext cx="1232165" cy="77089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FAB5396C-8034-6EF7-C109-F357BC6653A2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019714" y="1774146"/>
            <a:ext cx="380058" cy="476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579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0F0A234A-90C4-B63B-8C4C-4DEB1FF7EA3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43" y="2067694"/>
            <a:ext cx="9144000" cy="576064"/>
          </a:xfrm>
        </p:spPr>
        <p:txBody>
          <a:bodyPr/>
          <a:lstStyle/>
          <a:p>
            <a:r>
              <a:rPr lang="nl-BE" sz="6000"/>
              <a:t>UITPROBEREN</a:t>
            </a:r>
            <a:endParaRPr lang="nl-BE" sz="6000" dirty="0"/>
          </a:p>
        </p:txBody>
      </p:sp>
      <p:pic>
        <p:nvPicPr>
          <p:cNvPr id="4" name="Picture 4" descr="STE(A)M Sessies | Howest">
            <a:extLst>
              <a:ext uri="{FF2B5EF4-FFF2-40B4-BE49-F238E27FC236}">
                <a16:creationId xmlns:a16="http://schemas.microsoft.com/office/drawing/2014/main" id="{92F09CB0-62B5-EF4F-C4A5-C65EA7098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9" y="4630846"/>
            <a:ext cx="792088" cy="40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77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2978D39599404FA3B53481EF0FC130" ma:contentTypeVersion="13" ma:contentTypeDescription="Een nieuw document maken." ma:contentTypeScope="" ma:versionID="94ab08f9529913f5669e3c699be413e4">
  <xsd:schema xmlns:xsd="http://www.w3.org/2001/XMLSchema" xmlns:xs="http://www.w3.org/2001/XMLSchema" xmlns:p="http://schemas.microsoft.com/office/2006/metadata/properties" xmlns:ns2="9575c566-2e5b-4a5a-81b1-b14834674810" xmlns:ns3="26f174c8-6850-4bac-a758-84cc46b342fe" targetNamespace="http://schemas.microsoft.com/office/2006/metadata/properties" ma:root="true" ma:fieldsID="e710f5b2be418f04c9546f20ce81f551" ns2:_="" ns3:_="">
    <xsd:import namespace="9575c566-2e5b-4a5a-81b1-b14834674810"/>
    <xsd:import namespace="26f174c8-6850-4bac-a758-84cc46b342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75c566-2e5b-4a5a-81b1-b148346748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9d9af33d-1c7e-4655-8224-df3a670842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174c8-6850-4bac-a758-84cc46b342f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0fd7c401-158b-42a3-b2ce-b4f9d2a56762}" ma:internalName="TaxCatchAll" ma:showField="CatchAllData" ma:web="26f174c8-6850-4bac-a758-84cc46b342f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AB75FA-7DDE-4D5E-BC11-FA07DB9FC0A5}"/>
</file>

<file path=customXml/itemProps2.xml><?xml version="1.0" encoding="utf-8"?>
<ds:datastoreItem xmlns:ds="http://schemas.openxmlformats.org/officeDocument/2006/customXml" ds:itemID="{5EEB6E9F-17AB-4870-8FA1-9BD2DF7AAC99}"/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965</Words>
  <Application>Microsoft Office PowerPoint</Application>
  <PresentationFormat>Diavoorstelling (16:9)</PresentationFormat>
  <Paragraphs>174</Paragraphs>
  <Slides>18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3</vt:i4>
      </vt:variant>
      <vt:variant>
        <vt:lpstr>Diatitels</vt:lpstr>
      </vt:variant>
      <vt:variant>
        <vt:i4>18</vt:i4>
      </vt:variant>
    </vt:vector>
  </HeadingPairs>
  <TitlesOfParts>
    <vt:vector size="26" baseType="lpstr">
      <vt:lpstr>맑은 고딕</vt:lpstr>
      <vt:lpstr>Amasis MT Pro Black</vt:lpstr>
      <vt:lpstr>Arial</vt:lpstr>
      <vt:lpstr>Calibri</vt:lpstr>
      <vt:lpstr>Times New Roman</vt:lpstr>
      <vt:lpstr>Cover and End Slide Master</vt:lpstr>
      <vt:lpstr>Contents Slide Master</vt:lpstr>
      <vt:lpstr>Section Break Slide Master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Pape Storm</cp:lastModifiedBy>
  <cp:revision>127</cp:revision>
  <dcterms:created xsi:type="dcterms:W3CDTF">2016-12-05T23:26:54Z</dcterms:created>
  <dcterms:modified xsi:type="dcterms:W3CDTF">2023-05-21T13:04:59Z</dcterms:modified>
</cp:coreProperties>
</file>